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handoutMasterIdLst>
    <p:handoutMasterId r:id="rId5"/>
  </p:handoutMasterIdLst>
  <p:sldIdLst>
    <p:sldId id="334" r:id="rId2"/>
    <p:sldId id="336" r:id="rId3"/>
  </p:sldIdLst>
  <p:sldSz cx="9144000" cy="6858000" type="screen4x3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01F"/>
    <a:srgbClr val="712E1E"/>
    <a:srgbClr val="803422"/>
    <a:srgbClr val="D4772A"/>
    <a:srgbClr val="9E402A"/>
    <a:srgbClr val="C06C26"/>
    <a:srgbClr val="512A03"/>
    <a:srgbClr val="B46424"/>
    <a:srgbClr val="763D04"/>
    <a:srgbClr val="7A4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45" autoAdjust="0"/>
  </p:normalViewPr>
  <p:slideViewPr>
    <p:cSldViewPr>
      <p:cViewPr varScale="1">
        <p:scale>
          <a:sx n="82" d="100"/>
          <a:sy n="82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10C6-3BBB-9E40-8A21-396E19926CD7}" type="datetimeFigureOut">
              <a:rPr lang="en-US" smtClean="0"/>
              <a:pPr/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113" y="9386888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FBC-8F4F-7141-8FD3-82AAE980A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C7501CDC-A0C9-461B-9F03-80B0DF1ACBC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40"/>
            <a:ext cx="5396230" cy="4446984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8BC37467-E4DF-4FD9-8C9E-C29BFD37E10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2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33400" y="1371600"/>
            <a:ext cx="8077200" cy="457200"/>
          </a:xfrm>
        </p:spPr>
        <p:txBody>
          <a:bodyPr lIns="0" tIns="0">
            <a:noAutofit/>
          </a:bodyPr>
          <a:lstStyle>
            <a:lvl1pPr>
              <a:buClr>
                <a:schemeClr val="accent3">
                  <a:lumMod val="20000"/>
                  <a:lumOff val="80000"/>
                </a:schemeClr>
              </a:buClr>
              <a:buNone/>
              <a:def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3B80"/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  <a:lvl2pPr>
              <a:buClr>
                <a:schemeClr val="accent3">
                  <a:lumMod val="20000"/>
                  <a:lumOff val="80000"/>
                </a:schemeClr>
              </a:buClr>
              <a:defRPr sz="2200"/>
            </a:lvl2pPr>
            <a:lvl3pPr>
              <a:buClr>
                <a:schemeClr val="accent3">
                  <a:lumMod val="20000"/>
                  <a:lumOff val="80000"/>
                </a:schemeClr>
              </a:buClr>
              <a:defRPr sz="2000"/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572000" cy="4191000"/>
          </a:xfr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None/>
              <a:defRPr sz="2100">
                <a:solidFill>
                  <a:srgbClr val="0D3B80"/>
                </a:solidFill>
              </a:defRPr>
            </a:lvl1pPr>
            <a:lvl2pPr marL="548640" indent="-2011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Font typeface="Arial"/>
              <a:buChar char="•"/>
              <a:defRPr sz="1900">
                <a:solidFill>
                  <a:srgbClr val="0D3B8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defRPr sz="1700">
                <a:solidFill>
                  <a:srgbClr val="0D3B80"/>
                </a:solidFill>
              </a:defRPr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88632" cy="864096"/>
          </a:xfrm>
          <a:noFill/>
        </p:spPr>
        <p:txBody>
          <a:bodyPr lIns="0" anchor="b" anchorCtr="0">
            <a:normAutofit/>
          </a:bodyPr>
          <a:lstStyle>
            <a:lvl1pPr>
              <a:defRPr sz="2400" b="0" i="0">
                <a:solidFill>
                  <a:srgbClr val="914520"/>
                </a:solidFill>
                <a:latin typeface="DIN-Bold"/>
                <a:cs typeface="DIN-Bold"/>
              </a:defRPr>
            </a:lvl1pPr>
          </a:lstStyle>
          <a:p>
            <a:pPr>
              <a:tabLst>
                <a:tab pos="449263" algn="l"/>
              </a:tabLst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1268760"/>
            <a:ext cx="8136904" cy="0"/>
          </a:xfrm>
          <a:prstGeom prst="line">
            <a:avLst/>
          </a:prstGeom>
          <a:ln w="28575" cmpd="sng">
            <a:solidFill>
              <a:srgbClr val="78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5C0F5A-0041-4A26-B895-1A514A92D09E}" type="datetimeFigureOut">
              <a:rPr lang="en-AU" smtClean="0"/>
              <a:pPr/>
              <a:t>12/31/15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88" y="1823708"/>
            <a:ext cx="755650" cy="1077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04" y="1962962"/>
            <a:ext cx="2518258" cy="799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124744"/>
            <a:ext cx="82809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69799" y="3717032"/>
            <a:ext cx="3802193" cy="360040"/>
          </a:xfrm>
          <a:prstGeom prst="rect">
            <a:avLst/>
          </a:prstGeom>
        </p:spPr>
        <p:txBody>
          <a:bodyPr vert="horz" lIns="0" tIns="0">
            <a:no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80000"/>
              <a:buFont typeface="Wingdings 2"/>
              <a:buNone/>
              <a:defRPr kumimoji="0" sz="2100" kern="1200">
                <a:solidFill>
                  <a:srgbClr val="0D3B80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Arial"/>
              <a:buChar char="•"/>
              <a:defRPr kumimoji="0" sz="19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rgbClr val="0D3B80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3">
                  <a:lumMod val="20000"/>
                  <a:lumOff val="80000"/>
                </a:schemeClr>
              </a:buClr>
              <a:buSzPct val="112000"/>
              <a:buFont typeface="Verdana"/>
              <a:buChar char="◦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lumMod val="20000"/>
                  <a:lumOff val="80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5661248"/>
            <a:ext cx="3528392" cy="3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endParaRPr lang="en-AU" sz="200" b="1" dirty="0">
              <a:solidFill>
                <a:srgbClr val="712E1E"/>
              </a:solidFill>
              <a:latin typeface="Arial" pitchFamily="34" charset="0"/>
              <a:cs typeface="Arial" pitchFamily="34" charset="0"/>
            </a:endParaRPr>
          </a:p>
          <a:p>
            <a:pPr marL="265176" lvl="0" indent="-265176" algn="ctr">
              <a:spcBef>
                <a:spcPts val="250"/>
              </a:spcBef>
              <a:buClr>
                <a:srgbClr val="F68616"/>
              </a:buClr>
              <a:buSzPct val="80000"/>
              <a:defRPr/>
            </a:pPr>
            <a:r>
              <a:rPr lang="en-AU" sz="1300" dirty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[Insert authorising officers name and role]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0232" y="404664"/>
            <a:ext cx="20117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474150" y="5324711"/>
            <a:ext cx="440225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00" b="1" dirty="0" smtClean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Signed</a:t>
            </a:r>
            <a:r>
              <a:rPr lang="en-AU" b="1" dirty="0" smtClean="0">
                <a:solidFill>
                  <a:srgbClr val="74301F"/>
                </a:solidFill>
              </a:rPr>
              <a:t> 	</a:t>
            </a:r>
            <a:endParaRPr lang="en-AU" sz="2400" b="1" dirty="0">
              <a:latin typeface="Segoe Script" panose="020B05040200000000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75656" y="56317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3648" y="56317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5656" y="5661248"/>
            <a:ext cx="3466151" cy="0"/>
          </a:xfrm>
          <a:prstGeom prst="line">
            <a:avLst/>
          </a:prstGeom>
          <a:ln>
            <a:solidFill>
              <a:srgbClr val="743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16216" y="5609328"/>
            <a:ext cx="1910443" cy="3923"/>
          </a:xfrm>
          <a:prstGeom prst="line">
            <a:avLst/>
          </a:prstGeom>
          <a:ln>
            <a:solidFill>
              <a:srgbClr val="7430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7413" y="5217460"/>
            <a:ext cx="2934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700" b="1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en-AU" sz="1900" b="1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 Date</a:t>
            </a:r>
            <a:endParaRPr lang="en-AU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5694" y="404665"/>
            <a:ext cx="8352928" cy="4507034"/>
          </a:xfrm>
          <a:prstGeom prst="rect">
            <a:avLst/>
          </a:prstGeom>
          <a:noFill/>
        </p:spPr>
        <p:txBody>
          <a:bodyPr vert="horz" lIns="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0" i="0" kern="1200">
                <a:solidFill>
                  <a:srgbClr val="91452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DIN-Bold"/>
                <a:ea typeface="+mj-ea"/>
                <a:cs typeface="DIN-Bold"/>
              </a:defRPr>
            </a:lvl1pPr>
            <a:extLst/>
          </a:lstStyle>
          <a:p>
            <a:pPr algn="ctr"/>
            <a: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AU" dirty="0" smtClean="0">
                <a:solidFill>
                  <a:srgbClr val="F68616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AU" sz="6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Certificate of Training</a:t>
            </a:r>
          </a:p>
          <a:p>
            <a:pPr algn="ctr"/>
            <a:endParaRPr lang="en-AU" sz="1600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AU" sz="6000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AU" sz="2000" dirty="0" smtClean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AU" sz="20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this certifies that</a:t>
            </a:r>
          </a:p>
          <a:p>
            <a:pPr algn="ctr"/>
            <a:endParaRPr lang="en-AU" sz="1400" dirty="0" smtClean="0">
              <a:solidFill>
                <a:srgbClr val="D4772A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6000" b="1" dirty="0" smtClean="0">
                <a:solidFill>
                  <a:srgbClr val="712E1E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[Insert name]</a:t>
            </a:r>
          </a:p>
          <a:p>
            <a:pPr algn="ctr"/>
            <a:endParaRPr lang="en-AU" sz="15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has successfully completed</a:t>
            </a:r>
            <a:r>
              <a:rPr lang="en-AU" sz="1500" dirty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the My Health Record system </a:t>
            </a:r>
            <a:r>
              <a:rPr lang="en-AU" sz="2000" dirty="0" err="1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Communicare</a:t>
            </a:r>
            <a:r>
              <a:rPr lang="en-AU" sz="20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 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36278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Competencies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8208912" cy="47525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Comprehension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of the fundamental principles of the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My Health Record system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Organisational and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ealth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rofessional system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requirements 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Access and medico-legal considerations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Competently utilise the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My Health Record system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through </a:t>
            </a:r>
            <a:r>
              <a:rPr lang="en-AU" sz="2400" dirty="0" err="1" smtClean="0">
                <a:latin typeface="Arial" pitchFamily="34" charset="0"/>
                <a:cs typeface="Arial" pitchFamily="34" charset="0"/>
              </a:rPr>
              <a:t>Communicare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 v14.8</a:t>
            </a: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Sending and accessing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shared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health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summaries and 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event summaries 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Clinical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coding and clinical document architecture</a:t>
            </a: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System access and document controls </a:t>
            </a:r>
          </a:p>
          <a:p>
            <a:pPr>
              <a:buClr>
                <a:srgbClr val="74301F"/>
              </a:buClr>
            </a:pPr>
            <a:r>
              <a:rPr lang="en-AU" sz="2400" dirty="0">
                <a:latin typeface="Arial" pitchFamily="34" charset="0"/>
                <a:cs typeface="Arial" pitchFamily="34" charset="0"/>
              </a:rPr>
              <a:t>Security and Legislation related to the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My Health Record system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3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12647</TotalTime>
  <Words>75</Words>
  <Application>Microsoft Macintosh PowerPoint</Application>
  <PresentationFormat>On-screen Show (4:3)</PresentationFormat>
  <Paragraphs>25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Aspect</vt:lpstr>
      <vt:lpstr>PowerPoint Presentation</vt:lpstr>
      <vt:lpstr> Competencies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NACCHO eHealth Board and Health Services PowerPoint Presentation</dc:title>
  <dc:creator>Jonathon Siemers</dc:creator>
  <cp:lastModifiedBy>nicolle marchant</cp:lastModifiedBy>
  <cp:revision>183</cp:revision>
  <cp:lastPrinted>2013-05-21T02:42:30Z</cp:lastPrinted>
  <dcterms:created xsi:type="dcterms:W3CDTF">2013-02-05T10:47:26Z</dcterms:created>
  <dcterms:modified xsi:type="dcterms:W3CDTF">2015-12-31T04:50:53Z</dcterms:modified>
</cp:coreProperties>
</file>