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4" d="100"/>
          <a:sy n="44" d="100"/>
        </p:scale>
        <p:origin x="7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F45D4-B0B9-443B-A10C-4E9E772867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933A3639-889F-48CB-8E8B-EB0102CF2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BA02D99D-DEA4-4BE4-9996-42C898D0ED99}"/>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5" name="Footer Placeholder 4">
            <a:extLst>
              <a:ext uri="{FF2B5EF4-FFF2-40B4-BE49-F238E27FC236}">
                <a16:creationId xmlns:a16="http://schemas.microsoft.com/office/drawing/2014/main" xmlns="" id="{50673524-713A-4C4A-9C29-B2D9D43092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1BDC62BA-1CC4-487D-A495-7F7C6A5A0EDA}"/>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203510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2D951-1A67-4CE8-9878-4023F9A4979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9EE6A398-D99C-4A4A-B706-CAB8BAD74F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F302A628-9291-40B3-AF0F-33B358A967B2}"/>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5" name="Footer Placeholder 4">
            <a:extLst>
              <a:ext uri="{FF2B5EF4-FFF2-40B4-BE49-F238E27FC236}">
                <a16:creationId xmlns:a16="http://schemas.microsoft.com/office/drawing/2014/main" xmlns="" id="{B69F543A-8C56-4571-B594-0235091605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AA99F1A-0AA8-496D-AB0F-EB2237F897C8}"/>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89278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2BE0E0-247D-4DFB-B1E9-B8ABCFAF33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2E221EE-B5D5-464B-B28A-1B9B4E4F8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545862D-7694-42D6-8F39-E6A01C824E9B}"/>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5" name="Footer Placeholder 4">
            <a:extLst>
              <a:ext uri="{FF2B5EF4-FFF2-40B4-BE49-F238E27FC236}">
                <a16:creationId xmlns:a16="http://schemas.microsoft.com/office/drawing/2014/main" xmlns="" id="{7FC7BF79-B855-4999-BA25-B6EF142064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A506B86-9804-4EED-B289-77AB9DC0DAFA}"/>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55229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4B32E-BD73-4FAF-8AEE-A9164D28FF4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12ADE97D-A9E9-4111-9FA5-960FBB241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CF9B7804-9602-4D5C-9A17-868B7086A8C7}"/>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5" name="Footer Placeholder 4">
            <a:extLst>
              <a:ext uri="{FF2B5EF4-FFF2-40B4-BE49-F238E27FC236}">
                <a16:creationId xmlns:a16="http://schemas.microsoft.com/office/drawing/2014/main" xmlns="" id="{2BBA4B81-422E-4B9B-B7EB-0C5B8615DA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D6DB4ECB-4622-4259-B171-A35FA8D48343}"/>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186405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A314E-AFD2-41C6-BFD1-DDE4CF69D9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CFFBF517-1D18-4D19-BB8E-C110A219F5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95254F-1F2E-422B-8800-303C0B3F2F7B}"/>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5" name="Footer Placeholder 4">
            <a:extLst>
              <a:ext uri="{FF2B5EF4-FFF2-40B4-BE49-F238E27FC236}">
                <a16:creationId xmlns:a16="http://schemas.microsoft.com/office/drawing/2014/main" xmlns="" id="{A8A2E94D-9673-4ECF-8510-A93771B990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7969A231-BF73-4A57-9993-1C5722C2119B}"/>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196601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3783D-BB77-4AC2-803F-899FC53526F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A46E4549-A703-460A-B4F7-A0BBE89DC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E1F689EE-550D-4755-BDE6-F6E1115D6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43B98C3-D1F5-4D38-A1CD-51DBB0A52022}"/>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6" name="Footer Placeholder 5">
            <a:extLst>
              <a:ext uri="{FF2B5EF4-FFF2-40B4-BE49-F238E27FC236}">
                <a16:creationId xmlns:a16="http://schemas.microsoft.com/office/drawing/2014/main" xmlns="" id="{8A8AD5B1-AB94-44DB-B511-3E4832BB34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783F5C55-4481-4ABB-A757-B3AA56C3DC89}"/>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38738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A2EC1-F1B6-4817-8D23-FC92CDA97BC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DEAD5D1F-9BED-4263-8205-F3AE141799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67755C-E7E6-49EA-9909-7CF11D7B30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A495B563-0A12-4AA5-95C2-4AF0C2D7F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48F2185-5EDA-492E-A369-FC01ACE2D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41C3D869-9794-4A20-9D4F-02C14309B516}"/>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8" name="Footer Placeholder 7">
            <a:extLst>
              <a:ext uri="{FF2B5EF4-FFF2-40B4-BE49-F238E27FC236}">
                <a16:creationId xmlns:a16="http://schemas.microsoft.com/office/drawing/2014/main" xmlns="" id="{5B21DA54-6726-40F7-990E-0EC76F7C306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DF4C91C0-390D-4F94-A35C-FEE8AFCA4820}"/>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183850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EB8F6-CE36-4F90-8714-4B1521569E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0D3A6D52-E6EF-4D1F-A784-91F14A1AE23D}"/>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4" name="Footer Placeholder 3">
            <a:extLst>
              <a:ext uri="{FF2B5EF4-FFF2-40B4-BE49-F238E27FC236}">
                <a16:creationId xmlns:a16="http://schemas.microsoft.com/office/drawing/2014/main" xmlns="" id="{75B0777E-AB84-44BD-AE75-8F6F6E8F3B0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8D195919-9CA1-463F-925C-FB85AA3AC6F0}"/>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210088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89BE39-5FAF-4D6F-9B36-6AAB58006F97}"/>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3" name="Footer Placeholder 2">
            <a:extLst>
              <a:ext uri="{FF2B5EF4-FFF2-40B4-BE49-F238E27FC236}">
                <a16:creationId xmlns:a16="http://schemas.microsoft.com/office/drawing/2014/main" xmlns="" id="{CC12A37B-EA67-4F92-81B4-DA79787DDAD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267F88AD-C339-46BA-B1A5-0EDF85F7E02C}"/>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9584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B6B71-1709-4FB2-80FD-C12801209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72E62F21-B1BE-4C7A-AE36-5E586B428E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AB2F3C28-9D94-4093-9F1B-D68EE5022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C1E41C-613D-48E7-BFA2-8EFD473AE096}"/>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6" name="Footer Placeholder 5">
            <a:extLst>
              <a:ext uri="{FF2B5EF4-FFF2-40B4-BE49-F238E27FC236}">
                <a16:creationId xmlns:a16="http://schemas.microsoft.com/office/drawing/2014/main" xmlns="" id="{6E171F9F-469C-4DC5-A83C-21C9AAA0DC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46BA7154-558F-48F3-924B-EC7A8713A69D}"/>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289380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4E013-AA8B-4BEB-B220-1915C6EC3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169287-D741-4FB9-9A5C-3DA053E79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ED6228C8-CEED-42E3-9932-0AABE2AE2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274312-01D8-401A-83DE-FD4882E6EC94}"/>
              </a:ext>
            </a:extLst>
          </p:cNvPr>
          <p:cNvSpPr>
            <a:spLocks noGrp="1"/>
          </p:cNvSpPr>
          <p:nvPr>
            <p:ph type="dt" sz="half" idx="10"/>
          </p:nvPr>
        </p:nvSpPr>
        <p:spPr/>
        <p:txBody>
          <a:bodyPr/>
          <a:lstStyle/>
          <a:p>
            <a:fld id="{C23E1C5E-34E6-47A9-B175-14E4427B9D90}" type="datetimeFigureOut">
              <a:rPr lang="en-AU" smtClean="0"/>
              <a:t>16/03/2020</a:t>
            </a:fld>
            <a:endParaRPr lang="en-AU"/>
          </a:p>
        </p:txBody>
      </p:sp>
      <p:sp>
        <p:nvSpPr>
          <p:cNvPr id="6" name="Footer Placeholder 5">
            <a:extLst>
              <a:ext uri="{FF2B5EF4-FFF2-40B4-BE49-F238E27FC236}">
                <a16:creationId xmlns:a16="http://schemas.microsoft.com/office/drawing/2014/main" xmlns="" id="{BEE9AD01-0E62-4067-AA75-E6F40357C8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995848CE-4CC0-4830-9F38-4662747C5E28}"/>
              </a:ext>
            </a:extLst>
          </p:cNvPr>
          <p:cNvSpPr>
            <a:spLocks noGrp="1"/>
          </p:cNvSpPr>
          <p:nvPr>
            <p:ph type="sldNum" sz="quarter" idx="12"/>
          </p:nvPr>
        </p:nvSpPr>
        <p:spPr/>
        <p:txBody>
          <a:bodyPr/>
          <a:lstStyle/>
          <a:p>
            <a:fld id="{F01A0E3B-FF1E-4F1F-B3FB-24987E305C1E}" type="slidenum">
              <a:rPr lang="en-AU" smtClean="0"/>
              <a:t>‹#›</a:t>
            </a:fld>
            <a:endParaRPr lang="en-AU"/>
          </a:p>
        </p:txBody>
      </p:sp>
    </p:spTree>
    <p:extLst>
      <p:ext uri="{BB962C8B-B14F-4D97-AF65-F5344CB8AC3E}">
        <p14:creationId xmlns:p14="http://schemas.microsoft.com/office/powerpoint/2010/main" val="363329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EAD535B-814C-4F3E-AC6A-0E420B194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C5BCC87E-4AAC-4EF3-8031-F5281D053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18C21511-F9D8-4012-A151-26401B376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E1C5E-34E6-47A9-B175-14E4427B9D90}" type="datetimeFigureOut">
              <a:rPr lang="en-AU" smtClean="0"/>
              <a:t>16/03/2020</a:t>
            </a:fld>
            <a:endParaRPr lang="en-AU"/>
          </a:p>
        </p:txBody>
      </p:sp>
      <p:sp>
        <p:nvSpPr>
          <p:cNvPr id="5" name="Footer Placeholder 4">
            <a:extLst>
              <a:ext uri="{FF2B5EF4-FFF2-40B4-BE49-F238E27FC236}">
                <a16:creationId xmlns:a16="http://schemas.microsoft.com/office/drawing/2014/main" xmlns="" id="{C3FA4C9A-CB6A-41EF-B5A0-D7158A0FB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DA772B64-9271-46C4-95DC-32D3F19AE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A0E3B-FF1E-4F1F-B3FB-24987E305C1E}" type="slidenum">
              <a:rPr lang="en-AU" smtClean="0"/>
              <a:t>‹#›</a:t>
            </a:fld>
            <a:endParaRPr lang="en-AU"/>
          </a:p>
        </p:txBody>
      </p:sp>
    </p:spTree>
    <p:extLst>
      <p:ext uri="{BB962C8B-B14F-4D97-AF65-F5344CB8AC3E}">
        <p14:creationId xmlns:p14="http://schemas.microsoft.com/office/powerpoint/2010/main" val="57771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210EE-621B-474D-8FBB-99A551EC5CA9}"/>
              </a:ext>
            </a:extLst>
          </p:cNvPr>
          <p:cNvSpPr>
            <a:spLocks noGrp="1"/>
          </p:cNvSpPr>
          <p:nvPr>
            <p:ph type="ctrTitle"/>
          </p:nvPr>
        </p:nvSpPr>
        <p:spPr/>
        <p:txBody>
          <a:bodyPr/>
          <a:lstStyle/>
          <a:p>
            <a:r>
              <a:rPr lang="en-AU" dirty="0"/>
              <a:t>Fit checking P2/N95 respirator</a:t>
            </a:r>
          </a:p>
        </p:txBody>
      </p:sp>
      <p:sp>
        <p:nvSpPr>
          <p:cNvPr id="3" name="Subtitle 2">
            <a:extLst>
              <a:ext uri="{FF2B5EF4-FFF2-40B4-BE49-F238E27FC236}">
                <a16:creationId xmlns:a16="http://schemas.microsoft.com/office/drawing/2014/main" xmlns="" id="{1EE35257-83B4-459B-BA87-6082777DAC90}"/>
              </a:ext>
            </a:extLst>
          </p:cNvPr>
          <p:cNvSpPr>
            <a:spLocks noGrp="1"/>
          </p:cNvSpPr>
          <p:nvPr>
            <p:ph type="subTitle" idx="1"/>
          </p:nvPr>
        </p:nvSpPr>
        <p:spPr/>
        <p:txBody>
          <a:bodyPr/>
          <a:lstStyle/>
          <a:p>
            <a:r>
              <a:rPr lang="en-AU" dirty="0"/>
              <a:t>Infection Monitoring and Prevention Service</a:t>
            </a:r>
          </a:p>
        </p:txBody>
      </p:sp>
    </p:spTree>
    <p:extLst>
      <p:ext uri="{BB962C8B-B14F-4D97-AF65-F5344CB8AC3E}">
        <p14:creationId xmlns:p14="http://schemas.microsoft.com/office/powerpoint/2010/main" val="243532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04973-8E91-4207-9719-6570671CC172}"/>
              </a:ext>
            </a:extLst>
          </p:cNvPr>
          <p:cNvSpPr>
            <a:spLocks noGrp="1"/>
          </p:cNvSpPr>
          <p:nvPr>
            <p:ph type="title"/>
          </p:nvPr>
        </p:nvSpPr>
        <p:spPr/>
        <p:txBody>
          <a:bodyPr/>
          <a:lstStyle/>
          <a:p>
            <a:r>
              <a:rPr lang="en-AU" dirty="0"/>
              <a:t>What is fit checking?</a:t>
            </a:r>
          </a:p>
        </p:txBody>
      </p:sp>
      <p:sp>
        <p:nvSpPr>
          <p:cNvPr id="3" name="Content Placeholder 2">
            <a:extLst>
              <a:ext uri="{FF2B5EF4-FFF2-40B4-BE49-F238E27FC236}">
                <a16:creationId xmlns:a16="http://schemas.microsoft.com/office/drawing/2014/main" xmlns="" id="{BA3FF62F-EFD9-4017-94A8-91DFBCBB79E2}"/>
              </a:ext>
            </a:extLst>
          </p:cNvPr>
          <p:cNvSpPr>
            <a:spLocks noGrp="1"/>
          </p:cNvSpPr>
          <p:nvPr>
            <p:ph idx="1"/>
          </p:nvPr>
        </p:nvSpPr>
        <p:spPr/>
        <p:txBody>
          <a:bodyPr/>
          <a:lstStyle/>
          <a:p>
            <a:r>
              <a:rPr lang="en-AU" dirty="0"/>
              <a:t>Quick check to ensure that the respirator is fitting each time it is put on</a:t>
            </a:r>
          </a:p>
          <a:p>
            <a:r>
              <a:rPr lang="en-AU" dirty="0"/>
              <a:t>Minimum standard for healthcare workers </a:t>
            </a:r>
          </a:p>
        </p:txBody>
      </p:sp>
    </p:spTree>
    <p:extLst>
      <p:ext uri="{BB962C8B-B14F-4D97-AF65-F5344CB8AC3E}">
        <p14:creationId xmlns:p14="http://schemas.microsoft.com/office/powerpoint/2010/main" val="95385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B7668-2120-4DD0-B9C7-50C053838FE3}"/>
              </a:ext>
            </a:extLst>
          </p:cNvPr>
          <p:cNvSpPr>
            <a:spLocks noGrp="1"/>
          </p:cNvSpPr>
          <p:nvPr>
            <p:ph type="title"/>
          </p:nvPr>
        </p:nvSpPr>
        <p:spPr/>
        <p:txBody>
          <a:bodyPr/>
          <a:lstStyle/>
          <a:p>
            <a:r>
              <a:rPr lang="en-AU" dirty="0"/>
              <a:t>When and why should P2/N95 mask be worn?</a:t>
            </a:r>
          </a:p>
        </p:txBody>
      </p:sp>
      <p:sp>
        <p:nvSpPr>
          <p:cNvPr id="3" name="Content Placeholder 2">
            <a:extLst>
              <a:ext uri="{FF2B5EF4-FFF2-40B4-BE49-F238E27FC236}">
                <a16:creationId xmlns:a16="http://schemas.microsoft.com/office/drawing/2014/main" xmlns="" id="{EAAEFD36-AF92-47C6-AC25-AD3C1E4159A8}"/>
              </a:ext>
            </a:extLst>
          </p:cNvPr>
          <p:cNvSpPr>
            <a:spLocks noGrp="1"/>
          </p:cNvSpPr>
          <p:nvPr>
            <p:ph idx="1"/>
          </p:nvPr>
        </p:nvSpPr>
        <p:spPr/>
        <p:txBody>
          <a:bodyPr>
            <a:normAutofit/>
          </a:bodyPr>
          <a:lstStyle/>
          <a:p>
            <a:r>
              <a:rPr lang="en-AU" sz="3600" dirty="0"/>
              <a:t>For airborne precautions</a:t>
            </a:r>
          </a:p>
          <a:p>
            <a:r>
              <a:rPr lang="en-AU" sz="3600" dirty="0"/>
              <a:t>Perform a fit check every time </a:t>
            </a:r>
          </a:p>
          <a:p>
            <a:pPr lvl="1"/>
            <a:r>
              <a:rPr lang="en-AU" sz="3600" dirty="0"/>
              <a:t>Properly applied</a:t>
            </a:r>
          </a:p>
          <a:p>
            <a:pPr lvl="1"/>
            <a:r>
              <a:rPr lang="en-AU" sz="3600" dirty="0"/>
              <a:t>Good seal is achieved</a:t>
            </a:r>
          </a:p>
        </p:txBody>
      </p:sp>
    </p:spTree>
    <p:extLst>
      <p:ext uri="{BB962C8B-B14F-4D97-AF65-F5344CB8AC3E}">
        <p14:creationId xmlns:p14="http://schemas.microsoft.com/office/powerpoint/2010/main" val="141117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38A88-CA82-4175-A16A-31B64DBC7C5D}"/>
              </a:ext>
            </a:extLst>
          </p:cNvPr>
          <p:cNvSpPr>
            <a:spLocks noGrp="1"/>
          </p:cNvSpPr>
          <p:nvPr>
            <p:ph type="title"/>
          </p:nvPr>
        </p:nvSpPr>
        <p:spPr/>
        <p:txBody>
          <a:bodyPr/>
          <a:lstStyle/>
          <a:p>
            <a:r>
              <a:rPr lang="en-AU" dirty="0"/>
              <a:t>How to fit check</a:t>
            </a:r>
          </a:p>
        </p:txBody>
      </p:sp>
      <p:sp>
        <p:nvSpPr>
          <p:cNvPr id="3" name="Content Placeholder 2">
            <a:extLst>
              <a:ext uri="{FF2B5EF4-FFF2-40B4-BE49-F238E27FC236}">
                <a16:creationId xmlns:a16="http://schemas.microsoft.com/office/drawing/2014/main" xmlns="" id="{88ED42DD-E240-4BFF-A67D-4A68DB311F79}"/>
              </a:ext>
            </a:extLst>
          </p:cNvPr>
          <p:cNvSpPr>
            <a:spLocks noGrp="1"/>
          </p:cNvSpPr>
          <p:nvPr>
            <p:ph idx="1"/>
          </p:nvPr>
        </p:nvSpPr>
        <p:spPr/>
        <p:txBody>
          <a:bodyPr>
            <a:normAutofit fontScale="92500" lnSpcReduction="10000"/>
          </a:bodyPr>
          <a:lstStyle/>
          <a:p>
            <a:r>
              <a:rPr lang="en-AU" dirty="0"/>
              <a:t>Placement of the respirator on the face</a:t>
            </a:r>
          </a:p>
          <a:p>
            <a:r>
              <a:rPr lang="en-AU" dirty="0"/>
              <a:t> Placement of the headband or ties over the head and at the base of the neck</a:t>
            </a:r>
          </a:p>
          <a:p>
            <a:r>
              <a:rPr lang="en-AU" dirty="0"/>
              <a:t>Compressing the respirator to ensure a seal across the face, cheeks and the bridge of the nose</a:t>
            </a:r>
          </a:p>
          <a:p>
            <a:r>
              <a:rPr lang="en-AU" dirty="0"/>
              <a:t>Checking the positive pressure seal of the respirator by gently exhaling. If air escapes, the respirator needs to be adjusted</a:t>
            </a:r>
          </a:p>
          <a:p>
            <a:r>
              <a:rPr lang="en-AU" dirty="0"/>
              <a:t>Checking the negative pressure seal of the respirator by gently inhaling. If the respirator is not drawn in towards the face, or air leaks around the face seal, readjust the respirator and repeat process, or check for defects in the respirator.</a:t>
            </a:r>
          </a:p>
        </p:txBody>
      </p:sp>
    </p:spTree>
    <p:extLst>
      <p:ext uri="{BB962C8B-B14F-4D97-AF65-F5344CB8AC3E}">
        <p14:creationId xmlns:p14="http://schemas.microsoft.com/office/powerpoint/2010/main" val="93900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0E8C05-49C3-4F56-BE12-FD90EA3E055B}"/>
              </a:ext>
            </a:extLst>
          </p:cNvPr>
          <p:cNvSpPr>
            <a:spLocks noGrp="1"/>
          </p:cNvSpPr>
          <p:nvPr>
            <p:ph type="title"/>
          </p:nvPr>
        </p:nvSpPr>
        <p:spPr/>
        <p:txBody>
          <a:bodyPr/>
          <a:lstStyle/>
          <a:p>
            <a:r>
              <a:rPr lang="en-AU" dirty="0"/>
              <a:t>Considerations</a:t>
            </a:r>
          </a:p>
        </p:txBody>
      </p:sp>
      <p:sp>
        <p:nvSpPr>
          <p:cNvPr id="3" name="Content Placeholder 2">
            <a:extLst>
              <a:ext uri="{FF2B5EF4-FFF2-40B4-BE49-F238E27FC236}">
                <a16:creationId xmlns:a16="http://schemas.microsoft.com/office/drawing/2014/main" xmlns="" id="{AAACB098-E75D-4035-909F-20E33D886976}"/>
              </a:ext>
            </a:extLst>
          </p:cNvPr>
          <p:cNvSpPr>
            <a:spLocks noGrp="1"/>
          </p:cNvSpPr>
          <p:nvPr>
            <p:ph idx="1"/>
          </p:nvPr>
        </p:nvSpPr>
        <p:spPr/>
        <p:txBody>
          <a:bodyPr/>
          <a:lstStyle/>
          <a:p>
            <a:r>
              <a:rPr lang="en-AU" dirty="0"/>
              <a:t>Respirators should not be touched while being worn</a:t>
            </a:r>
          </a:p>
          <a:p>
            <a:r>
              <a:rPr lang="en-AU" dirty="0"/>
              <a:t>Respirators should be changed when they become moist</a:t>
            </a:r>
          </a:p>
          <a:p>
            <a:r>
              <a:rPr lang="en-AU" dirty="0"/>
              <a:t>Respirators should never be reapplied after they have been removed</a:t>
            </a:r>
          </a:p>
          <a:p>
            <a:r>
              <a:rPr lang="en-AU" dirty="0"/>
              <a:t>Respirators should not be left dangling around the neck</a:t>
            </a:r>
          </a:p>
          <a:p>
            <a:r>
              <a:rPr lang="en-AU" dirty="0"/>
              <a:t>Hand hygiene should be performed upon touching or disposing of a used respirator</a:t>
            </a:r>
          </a:p>
          <a:p>
            <a:r>
              <a:rPr lang="en-AU" dirty="0"/>
              <a:t>Respirators should be removed outside the patient-care area and disposed of in a closed receptacle</a:t>
            </a:r>
          </a:p>
          <a:p>
            <a:r>
              <a:rPr lang="en-AU" dirty="0"/>
              <a:t>Beards – difficult  to get an adequate seal</a:t>
            </a:r>
          </a:p>
        </p:txBody>
      </p:sp>
    </p:spTree>
    <p:extLst>
      <p:ext uri="{BB962C8B-B14F-4D97-AF65-F5344CB8AC3E}">
        <p14:creationId xmlns:p14="http://schemas.microsoft.com/office/powerpoint/2010/main" val="85367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0F23B-D5D1-4100-9EFC-DDCE405D3B6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DAD43DA8-8E82-4D12-9374-377DAF3289F5}"/>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xmlns="" id="{A1A9A070-1732-47CB-8349-1FFCB744E41D}"/>
              </a:ext>
            </a:extLst>
          </p:cNvPr>
          <p:cNvPicPr>
            <a:picLocks noChangeAspect="1"/>
          </p:cNvPicPr>
          <p:nvPr/>
        </p:nvPicPr>
        <p:blipFill>
          <a:blip r:embed="rId2"/>
          <a:stretch>
            <a:fillRect/>
          </a:stretch>
        </p:blipFill>
        <p:spPr>
          <a:xfrm>
            <a:off x="130628" y="0"/>
            <a:ext cx="12061371" cy="6858000"/>
          </a:xfrm>
          <a:prstGeom prst="rect">
            <a:avLst/>
          </a:prstGeom>
        </p:spPr>
      </p:pic>
    </p:spTree>
    <p:extLst>
      <p:ext uri="{BB962C8B-B14F-4D97-AF65-F5344CB8AC3E}">
        <p14:creationId xmlns:p14="http://schemas.microsoft.com/office/powerpoint/2010/main" val="116747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50063-79DC-446E-8F2D-944774326CE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AD73CB81-902C-4CEB-B823-0110672715D8}"/>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xmlns="" id="{42B93B86-77F0-41CE-B641-08B888369A4A}"/>
              </a:ext>
            </a:extLst>
          </p:cNvPr>
          <p:cNvPicPr>
            <a:picLocks noChangeAspect="1"/>
          </p:cNvPicPr>
          <p:nvPr/>
        </p:nvPicPr>
        <p:blipFill>
          <a:blip r:embed="rId2"/>
          <a:stretch>
            <a:fillRect/>
          </a:stretch>
        </p:blipFill>
        <p:spPr>
          <a:xfrm>
            <a:off x="0" y="681037"/>
            <a:ext cx="12192000" cy="5495926"/>
          </a:xfrm>
          <a:prstGeom prst="rect">
            <a:avLst/>
          </a:prstGeom>
        </p:spPr>
      </p:pic>
    </p:spTree>
    <p:extLst>
      <p:ext uri="{BB962C8B-B14F-4D97-AF65-F5344CB8AC3E}">
        <p14:creationId xmlns:p14="http://schemas.microsoft.com/office/powerpoint/2010/main" val="338539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AA18C-163D-4DCC-812B-ADAF5EB105BA}"/>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xmlns="" id="{6CFA5B7C-0D6C-4911-B7A2-145CE4871D10}"/>
              </a:ext>
            </a:extLst>
          </p:cNvPr>
          <p:cNvPicPr>
            <a:picLocks noGrp="1" noChangeAspect="1"/>
          </p:cNvPicPr>
          <p:nvPr>
            <p:ph idx="1"/>
          </p:nvPr>
        </p:nvPicPr>
        <p:blipFill>
          <a:blip r:embed="rId2"/>
          <a:stretch>
            <a:fillRect/>
          </a:stretch>
        </p:blipFill>
        <p:spPr>
          <a:xfrm>
            <a:off x="261257" y="1332411"/>
            <a:ext cx="11717383" cy="4467498"/>
          </a:xfrm>
          <a:prstGeom prst="rect">
            <a:avLst/>
          </a:prstGeom>
        </p:spPr>
      </p:pic>
    </p:spTree>
    <p:extLst>
      <p:ext uri="{BB962C8B-B14F-4D97-AF65-F5344CB8AC3E}">
        <p14:creationId xmlns:p14="http://schemas.microsoft.com/office/powerpoint/2010/main" val="217521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244</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Fit checking P2/N95 respirator</vt:lpstr>
      <vt:lpstr>What is fit checking?</vt:lpstr>
      <vt:lpstr>When and why should P2/N95 mask be worn?</vt:lpstr>
      <vt:lpstr>How to fit check</vt:lpstr>
      <vt:lpstr>Considerations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checking P2/N95 respirator</dc:title>
  <dc:creator>Michelle Doidge</dc:creator>
  <cp:lastModifiedBy>Ellie Woodward</cp:lastModifiedBy>
  <cp:revision>6</cp:revision>
  <dcterms:created xsi:type="dcterms:W3CDTF">2019-10-31T03:38:55Z</dcterms:created>
  <dcterms:modified xsi:type="dcterms:W3CDTF">2020-03-16T03:30:23Z</dcterms:modified>
</cp:coreProperties>
</file>