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78" r:id="rId5"/>
    <p:sldId id="257" r:id="rId6"/>
    <p:sldId id="279" r:id="rId7"/>
    <p:sldId id="258" r:id="rId8"/>
    <p:sldId id="285" r:id="rId9"/>
    <p:sldId id="280" r:id="rId10"/>
    <p:sldId id="265" r:id="rId11"/>
    <p:sldId id="270" r:id="rId12"/>
    <p:sldId id="271" r:id="rId13"/>
    <p:sldId id="260" r:id="rId14"/>
    <p:sldId id="262" r:id="rId15"/>
    <p:sldId id="281" r:id="rId16"/>
    <p:sldId id="282" r:id="rId17"/>
    <p:sldId id="261" r:id="rId18"/>
    <p:sldId id="277" r:id="rId19"/>
    <p:sldId id="28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78A"/>
    <a:srgbClr val="52CBF5"/>
    <a:srgbClr val="FFFFFF"/>
    <a:srgbClr val="273928"/>
    <a:srgbClr val="39523B"/>
    <a:srgbClr val="425B40"/>
    <a:srgbClr val="70EEF4"/>
    <a:srgbClr val="FEF7EC"/>
    <a:srgbClr val="617145"/>
    <a:srgbClr val="3C58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86895" autoAdjust="0"/>
  </p:normalViewPr>
  <p:slideViewPr>
    <p:cSldViewPr snapToGrid="0">
      <p:cViewPr varScale="1">
        <p:scale>
          <a:sx n="104" d="100"/>
          <a:sy n="104" d="100"/>
        </p:scale>
        <p:origin x="1134" y="114"/>
      </p:cViewPr>
      <p:guideLst/>
    </p:cSldViewPr>
  </p:slideViewPr>
  <p:notesTextViewPr>
    <p:cViewPr>
      <p:scale>
        <a:sx n="1" d="1"/>
        <a:sy n="1" d="1"/>
      </p:scale>
      <p:origin x="0" y="0"/>
    </p:cViewPr>
  </p:notesTextViewPr>
  <p:notesViewPr>
    <p:cSldViewPr snapToGrid="0">
      <p:cViewPr>
        <p:scale>
          <a:sx n="107" d="100"/>
          <a:sy n="107" d="100"/>
        </p:scale>
        <p:origin x="1962" y="-230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ita Graham" userId="6ae8daab-1a09-4c1f-b2a2-4de9f2790a3f" providerId="ADAL" clId="{E990797E-FEA0-4844-9BBB-C93C2A09C496}"/>
    <pc:docChg chg="modSld">
      <pc:chgData name="Anita Graham" userId="6ae8daab-1a09-4c1f-b2a2-4de9f2790a3f" providerId="ADAL" clId="{E990797E-FEA0-4844-9BBB-C93C2A09C496}" dt="2024-10-22T02:54:37.285" v="14" actId="20577"/>
      <pc:docMkLst>
        <pc:docMk/>
      </pc:docMkLst>
      <pc:sldChg chg="modNotesTx">
        <pc:chgData name="Anita Graham" userId="6ae8daab-1a09-4c1f-b2a2-4de9f2790a3f" providerId="ADAL" clId="{E990797E-FEA0-4844-9BBB-C93C2A09C496}" dt="2024-10-22T02:53:35.316" v="1" actId="20577"/>
        <pc:sldMkLst>
          <pc:docMk/>
          <pc:sldMk cId="1266389502" sldId="257"/>
        </pc:sldMkLst>
      </pc:sldChg>
      <pc:sldChg chg="modNotesTx">
        <pc:chgData name="Anita Graham" userId="6ae8daab-1a09-4c1f-b2a2-4de9f2790a3f" providerId="ADAL" clId="{E990797E-FEA0-4844-9BBB-C93C2A09C496}" dt="2024-10-22T02:53:44.408" v="3" actId="20577"/>
        <pc:sldMkLst>
          <pc:docMk/>
          <pc:sldMk cId="3844902575" sldId="258"/>
        </pc:sldMkLst>
      </pc:sldChg>
      <pc:sldChg chg="modNotesTx">
        <pc:chgData name="Anita Graham" userId="6ae8daab-1a09-4c1f-b2a2-4de9f2790a3f" providerId="ADAL" clId="{E990797E-FEA0-4844-9BBB-C93C2A09C496}" dt="2024-10-22T02:54:13.269" v="9" actId="20577"/>
        <pc:sldMkLst>
          <pc:docMk/>
          <pc:sldMk cId="1179245900" sldId="260"/>
        </pc:sldMkLst>
      </pc:sldChg>
      <pc:sldChg chg="modNotesTx">
        <pc:chgData name="Anita Graham" userId="6ae8daab-1a09-4c1f-b2a2-4de9f2790a3f" providerId="ADAL" clId="{E990797E-FEA0-4844-9BBB-C93C2A09C496}" dt="2024-10-22T02:54:33.005" v="13" actId="20577"/>
        <pc:sldMkLst>
          <pc:docMk/>
          <pc:sldMk cId="935511465" sldId="261"/>
        </pc:sldMkLst>
      </pc:sldChg>
      <pc:sldChg chg="modNotesTx">
        <pc:chgData name="Anita Graham" userId="6ae8daab-1a09-4c1f-b2a2-4de9f2790a3f" providerId="ADAL" clId="{E990797E-FEA0-4844-9BBB-C93C2A09C496}" dt="2024-10-22T02:54:19.146" v="10" actId="20577"/>
        <pc:sldMkLst>
          <pc:docMk/>
          <pc:sldMk cId="3587161061" sldId="262"/>
        </pc:sldMkLst>
      </pc:sldChg>
      <pc:sldChg chg="modNotesTx">
        <pc:chgData name="Anita Graham" userId="6ae8daab-1a09-4c1f-b2a2-4de9f2790a3f" providerId="ADAL" clId="{E990797E-FEA0-4844-9BBB-C93C2A09C496}" dt="2024-10-22T02:54:00.643" v="6" actId="20577"/>
        <pc:sldMkLst>
          <pc:docMk/>
          <pc:sldMk cId="3664456212" sldId="265"/>
        </pc:sldMkLst>
      </pc:sldChg>
      <pc:sldChg chg="modNotesTx">
        <pc:chgData name="Anita Graham" userId="6ae8daab-1a09-4c1f-b2a2-4de9f2790a3f" providerId="ADAL" clId="{E990797E-FEA0-4844-9BBB-C93C2A09C496}" dt="2024-10-22T02:54:04.580" v="7" actId="20577"/>
        <pc:sldMkLst>
          <pc:docMk/>
          <pc:sldMk cId="3526281602" sldId="270"/>
        </pc:sldMkLst>
      </pc:sldChg>
      <pc:sldChg chg="modNotesTx">
        <pc:chgData name="Anita Graham" userId="6ae8daab-1a09-4c1f-b2a2-4de9f2790a3f" providerId="ADAL" clId="{E990797E-FEA0-4844-9BBB-C93C2A09C496}" dt="2024-10-22T02:54:07.865" v="8" actId="20577"/>
        <pc:sldMkLst>
          <pc:docMk/>
          <pc:sldMk cId="4075527884" sldId="271"/>
        </pc:sldMkLst>
      </pc:sldChg>
      <pc:sldChg chg="modNotesTx">
        <pc:chgData name="Anita Graham" userId="6ae8daab-1a09-4c1f-b2a2-4de9f2790a3f" providerId="ADAL" clId="{E990797E-FEA0-4844-9BBB-C93C2A09C496}" dt="2024-10-22T02:54:37.285" v="14" actId="20577"/>
        <pc:sldMkLst>
          <pc:docMk/>
          <pc:sldMk cId="2626645102" sldId="277"/>
        </pc:sldMkLst>
      </pc:sldChg>
      <pc:sldChg chg="modNotesTx">
        <pc:chgData name="Anita Graham" userId="6ae8daab-1a09-4c1f-b2a2-4de9f2790a3f" providerId="ADAL" clId="{E990797E-FEA0-4844-9BBB-C93C2A09C496}" dt="2024-10-22T02:53:32.149" v="0" actId="20577"/>
        <pc:sldMkLst>
          <pc:docMk/>
          <pc:sldMk cId="3724447117" sldId="278"/>
        </pc:sldMkLst>
      </pc:sldChg>
      <pc:sldChg chg="modNotesTx">
        <pc:chgData name="Anita Graham" userId="6ae8daab-1a09-4c1f-b2a2-4de9f2790a3f" providerId="ADAL" clId="{E990797E-FEA0-4844-9BBB-C93C2A09C496}" dt="2024-10-22T02:53:39.748" v="2" actId="20577"/>
        <pc:sldMkLst>
          <pc:docMk/>
          <pc:sldMk cId="3758835227" sldId="279"/>
        </pc:sldMkLst>
      </pc:sldChg>
      <pc:sldChg chg="modNotesTx">
        <pc:chgData name="Anita Graham" userId="6ae8daab-1a09-4c1f-b2a2-4de9f2790a3f" providerId="ADAL" clId="{E990797E-FEA0-4844-9BBB-C93C2A09C496}" dt="2024-10-22T02:53:54.837" v="5" actId="20577"/>
        <pc:sldMkLst>
          <pc:docMk/>
          <pc:sldMk cId="772086839" sldId="280"/>
        </pc:sldMkLst>
      </pc:sldChg>
      <pc:sldChg chg="modNotesTx">
        <pc:chgData name="Anita Graham" userId="6ae8daab-1a09-4c1f-b2a2-4de9f2790a3f" providerId="ADAL" clId="{E990797E-FEA0-4844-9BBB-C93C2A09C496}" dt="2024-10-22T02:54:25.911" v="11" actId="20577"/>
        <pc:sldMkLst>
          <pc:docMk/>
          <pc:sldMk cId="3710499042" sldId="281"/>
        </pc:sldMkLst>
      </pc:sldChg>
      <pc:sldChg chg="modNotesTx">
        <pc:chgData name="Anita Graham" userId="6ae8daab-1a09-4c1f-b2a2-4de9f2790a3f" providerId="ADAL" clId="{E990797E-FEA0-4844-9BBB-C93C2A09C496}" dt="2024-10-22T02:54:29.974" v="12" actId="20577"/>
        <pc:sldMkLst>
          <pc:docMk/>
          <pc:sldMk cId="3010554593" sldId="282"/>
        </pc:sldMkLst>
      </pc:sldChg>
      <pc:sldChg chg="modNotesTx">
        <pc:chgData name="Anita Graham" userId="6ae8daab-1a09-4c1f-b2a2-4de9f2790a3f" providerId="ADAL" clId="{E990797E-FEA0-4844-9BBB-C93C2A09C496}" dt="2024-10-22T02:53:48.402" v="4" actId="20577"/>
        <pc:sldMkLst>
          <pc:docMk/>
          <pc:sldMk cId="3910597004" sldId="285"/>
        </pc:sldMkLst>
      </pc:sldChg>
    </pc:docChg>
  </pc:docChgLst>
  <pc:docChgLst>
    <pc:chgData name="Ruwani Peiris" userId="1a90b85a-e60b-479a-83de-a3513bf4fc1b" providerId="ADAL" clId="{6BD5E25B-6F7A-4351-9467-BF8643C932DF}"/>
    <pc:docChg chg="undo custSel addSld delSld modSld">
      <pc:chgData name="Ruwani Peiris" userId="1a90b85a-e60b-479a-83de-a3513bf4fc1b" providerId="ADAL" clId="{6BD5E25B-6F7A-4351-9467-BF8643C932DF}" dt="2024-10-04T05:31:50.061" v="13313" actId="20577"/>
      <pc:docMkLst>
        <pc:docMk/>
      </pc:docMkLst>
      <pc:sldChg chg="del">
        <pc:chgData name="Ruwani Peiris" userId="1a90b85a-e60b-479a-83de-a3513bf4fc1b" providerId="ADAL" clId="{6BD5E25B-6F7A-4351-9467-BF8643C932DF}" dt="2024-10-03T01:33:50.705" v="0" actId="47"/>
        <pc:sldMkLst>
          <pc:docMk/>
          <pc:sldMk cId="900641798" sldId="256"/>
        </pc:sldMkLst>
      </pc:sldChg>
      <pc:sldChg chg="addSp delSp modSp mod modNotesTx">
        <pc:chgData name="Ruwani Peiris" userId="1a90b85a-e60b-479a-83de-a3513bf4fc1b" providerId="ADAL" clId="{6BD5E25B-6F7A-4351-9467-BF8643C932DF}" dt="2024-10-03T04:31:59.058" v="5522" actId="20577"/>
        <pc:sldMkLst>
          <pc:docMk/>
          <pc:sldMk cId="1266389502" sldId="257"/>
        </pc:sldMkLst>
        <pc:spChg chg="mod">
          <ac:chgData name="Ruwani Peiris" userId="1a90b85a-e60b-479a-83de-a3513bf4fc1b" providerId="ADAL" clId="{6BD5E25B-6F7A-4351-9467-BF8643C932DF}" dt="2024-10-03T01:34:36.182" v="5" actId="1076"/>
          <ac:spMkLst>
            <pc:docMk/>
            <pc:sldMk cId="1266389502" sldId="257"/>
            <ac:spMk id="8" creationId="{C24CEB82-6F09-1D03-8A42-A86891DC2871}"/>
          </ac:spMkLst>
        </pc:spChg>
        <pc:picChg chg="add mod ord">
          <ac:chgData name="Ruwani Peiris" userId="1a90b85a-e60b-479a-83de-a3513bf4fc1b" providerId="ADAL" clId="{6BD5E25B-6F7A-4351-9467-BF8643C932DF}" dt="2024-10-03T02:19:10.504" v="505" actId="1036"/>
          <ac:picMkLst>
            <pc:docMk/>
            <pc:sldMk cId="1266389502" sldId="257"/>
            <ac:picMk id="3" creationId="{485BABFF-BF1D-0B04-7857-944E850944F7}"/>
          </ac:picMkLst>
        </pc:picChg>
        <pc:picChg chg="del mod">
          <ac:chgData name="Ruwani Peiris" userId="1a90b85a-e60b-479a-83de-a3513bf4fc1b" providerId="ADAL" clId="{6BD5E25B-6F7A-4351-9467-BF8643C932DF}" dt="2024-10-03T02:17:32.322" v="277" actId="478"/>
          <ac:picMkLst>
            <pc:docMk/>
            <pc:sldMk cId="1266389502" sldId="257"/>
            <ac:picMk id="13" creationId="{C14F561D-D864-F2EB-2C6C-E0B3F37C58D1}"/>
          </ac:picMkLst>
        </pc:picChg>
      </pc:sldChg>
      <pc:sldChg chg="addSp delSp modSp mod modNotesTx">
        <pc:chgData name="Ruwani Peiris" userId="1a90b85a-e60b-479a-83de-a3513bf4fc1b" providerId="ADAL" clId="{6BD5E25B-6F7A-4351-9467-BF8643C932DF}" dt="2024-10-04T04:38:10.383" v="10098" actId="20577"/>
        <pc:sldMkLst>
          <pc:docMk/>
          <pc:sldMk cId="3844902575" sldId="258"/>
        </pc:sldMkLst>
        <pc:spChg chg="mod">
          <ac:chgData name="Ruwani Peiris" userId="1a90b85a-e60b-479a-83de-a3513bf4fc1b" providerId="ADAL" clId="{6BD5E25B-6F7A-4351-9467-BF8643C932DF}" dt="2024-10-03T03:10:53.718" v="1037" actId="27636"/>
          <ac:spMkLst>
            <pc:docMk/>
            <pc:sldMk cId="3844902575" sldId="258"/>
            <ac:spMk id="3" creationId="{A2590E9E-EE10-767E-5C42-44293C932E3B}"/>
          </ac:spMkLst>
        </pc:spChg>
        <pc:picChg chg="add del mod ord modCrop">
          <ac:chgData name="Ruwani Peiris" userId="1a90b85a-e60b-479a-83de-a3513bf4fc1b" providerId="ADAL" clId="{6BD5E25B-6F7A-4351-9467-BF8643C932DF}" dt="2024-10-03T03:04:26.495" v="1028" actId="478"/>
          <ac:picMkLst>
            <pc:docMk/>
            <pc:sldMk cId="3844902575" sldId="258"/>
            <ac:picMk id="5" creationId="{1A58D15B-96E5-1261-9C0E-D4847FABBDCE}"/>
          </ac:picMkLst>
        </pc:picChg>
        <pc:picChg chg="add del mod">
          <ac:chgData name="Ruwani Peiris" userId="1a90b85a-e60b-479a-83de-a3513bf4fc1b" providerId="ADAL" clId="{6BD5E25B-6F7A-4351-9467-BF8643C932DF}" dt="2024-10-03T03:10:51.176" v="1035" actId="478"/>
          <ac:picMkLst>
            <pc:docMk/>
            <pc:sldMk cId="3844902575" sldId="258"/>
            <ac:picMk id="7" creationId="{A0955B0F-10EB-E2C1-BB3B-5334317B5245}"/>
          </ac:picMkLst>
        </pc:picChg>
      </pc:sldChg>
      <pc:sldChg chg="addSp delSp modSp mod modNotesTx">
        <pc:chgData name="Ruwani Peiris" userId="1a90b85a-e60b-479a-83de-a3513bf4fc1b" providerId="ADAL" clId="{6BD5E25B-6F7A-4351-9467-BF8643C932DF}" dt="2024-10-04T05:31:50.061" v="13313" actId="20577"/>
        <pc:sldMkLst>
          <pc:docMk/>
          <pc:sldMk cId="1179245900" sldId="260"/>
        </pc:sldMkLst>
        <pc:spChg chg="mod">
          <ac:chgData name="Ruwani Peiris" userId="1a90b85a-e60b-479a-83de-a3513bf4fc1b" providerId="ADAL" clId="{6BD5E25B-6F7A-4351-9467-BF8643C932DF}" dt="2024-10-03T01:35:33.545" v="14" actId="14100"/>
          <ac:spMkLst>
            <pc:docMk/>
            <pc:sldMk cId="1179245900" sldId="260"/>
            <ac:spMk id="3" creationId="{3D23B983-7A13-A1D2-49F8-D38E889B0D0B}"/>
          </ac:spMkLst>
        </pc:spChg>
        <pc:spChg chg="add mod">
          <ac:chgData name="Ruwani Peiris" userId="1a90b85a-e60b-479a-83de-a3513bf4fc1b" providerId="ADAL" clId="{6BD5E25B-6F7A-4351-9467-BF8643C932DF}" dt="2024-10-04T05:31:50.061" v="13313" actId="20577"/>
          <ac:spMkLst>
            <pc:docMk/>
            <pc:sldMk cId="1179245900" sldId="260"/>
            <ac:spMk id="7" creationId="{7ED003B1-0E75-DB40-E39B-4DC1C783C16D}"/>
          </ac:spMkLst>
        </pc:spChg>
        <pc:picChg chg="del">
          <ac:chgData name="Ruwani Peiris" userId="1a90b85a-e60b-479a-83de-a3513bf4fc1b" providerId="ADAL" clId="{6BD5E25B-6F7A-4351-9467-BF8643C932DF}" dt="2024-10-03T03:15:53.931" v="1068" actId="478"/>
          <ac:picMkLst>
            <pc:docMk/>
            <pc:sldMk cId="1179245900" sldId="260"/>
            <ac:picMk id="5" creationId="{0EC6C121-2D12-ABDF-E57F-644AD29A41F8}"/>
          </ac:picMkLst>
        </pc:picChg>
        <pc:picChg chg="add mod">
          <ac:chgData name="Ruwani Peiris" userId="1a90b85a-e60b-479a-83de-a3513bf4fc1b" providerId="ADAL" clId="{6BD5E25B-6F7A-4351-9467-BF8643C932DF}" dt="2024-10-03T03:18:59.637" v="1174" actId="14100"/>
          <ac:picMkLst>
            <pc:docMk/>
            <pc:sldMk cId="1179245900" sldId="260"/>
            <ac:picMk id="6" creationId="{7A9FED1C-07F9-3703-EA1D-DA6D93552058}"/>
          </ac:picMkLst>
        </pc:picChg>
      </pc:sldChg>
      <pc:sldChg chg="modSp mod modNotesTx">
        <pc:chgData name="Ruwani Peiris" userId="1a90b85a-e60b-479a-83de-a3513bf4fc1b" providerId="ADAL" clId="{6BD5E25B-6F7A-4351-9467-BF8643C932DF}" dt="2024-10-03T05:01:40.291" v="7818" actId="20577"/>
        <pc:sldMkLst>
          <pc:docMk/>
          <pc:sldMk cId="935511465" sldId="261"/>
        </pc:sldMkLst>
        <pc:spChg chg="mod">
          <ac:chgData name="Ruwani Peiris" userId="1a90b85a-e60b-479a-83de-a3513bf4fc1b" providerId="ADAL" clId="{6BD5E25B-6F7A-4351-9467-BF8643C932DF}" dt="2024-10-03T05:01:16.799" v="7788" actId="20577"/>
          <ac:spMkLst>
            <pc:docMk/>
            <pc:sldMk cId="935511465" sldId="261"/>
            <ac:spMk id="3" creationId="{C456CB1C-E0EB-5FEE-AE8F-1EF862327837}"/>
          </ac:spMkLst>
        </pc:spChg>
      </pc:sldChg>
      <pc:sldChg chg="addSp delSp modSp mod">
        <pc:chgData name="Ruwani Peiris" userId="1a90b85a-e60b-479a-83de-a3513bf4fc1b" providerId="ADAL" clId="{6BD5E25B-6F7A-4351-9467-BF8643C932DF}" dt="2024-10-03T02:58:20.586" v="873" actId="1035"/>
        <pc:sldMkLst>
          <pc:docMk/>
          <pc:sldMk cId="3587161061" sldId="262"/>
        </pc:sldMkLst>
        <pc:spChg chg="del">
          <ac:chgData name="Ruwani Peiris" userId="1a90b85a-e60b-479a-83de-a3513bf4fc1b" providerId="ADAL" clId="{6BD5E25B-6F7A-4351-9467-BF8643C932DF}" dt="2024-10-03T02:42:08.166" v="861" actId="478"/>
          <ac:spMkLst>
            <pc:docMk/>
            <pc:sldMk cId="3587161061" sldId="262"/>
            <ac:spMk id="3" creationId="{EC0CAC19-154D-D27E-CC73-4DDFBDB432A4}"/>
          </ac:spMkLst>
        </pc:spChg>
        <pc:spChg chg="del mod">
          <ac:chgData name="Ruwani Peiris" userId="1a90b85a-e60b-479a-83de-a3513bf4fc1b" providerId="ADAL" clId="{6BD5E25B-6F7A-4351-9467-BF8643C932DF}" dt="2024-10-03T02:41:57.777" v="860" actId="478"/>
          <ac:spMkLst>
            <pc:docMk/>
            <pc:sldMk cId="3587161061" sldId="262"/>
            <ac:spMk id="4" creationId="{97A63A2E-20B2-E781-0F5A-C20032170311}"/>
          </ac:spMkLst>
        </pc:spChg>
        <pc:spChg chg="add del mod">
          <ac:chgData name="Ruwani Peiris" userId="1a90b85a-e60b-479a-83de-a3513bf4fc1b" providerId="ADAL" clId="{6BD5E25B-6F7A-4351-9467-BF8643C932DF}" dt="2024-10-03T02:42:10.442" v="862" actId="478"/>
          <ac:spMkLst>
            <pc:docMk/>
            <pc:sldMk cId="3587161061" sldId="262"/>
            <ac:spMk id="6" creationId="{0792D277-2710-F4F0-3583-276BDACB4F24}"/>
          </ac:spMkLst>
        </pc:spChg>
        <pc:picChg chg="mod">
          <ac:chgData name="Ruwani Peiris" userId="1a90b85a-e60b-479a-83de-a3513bf4fc1b" providerId="ADAL" clId="{6BD5E25B-6F7A-4351-9467-BF8643C932DF}" dt="2024-10-03T02:58:20.586" v="873" actId="1035"/>
          <ac:picMkLst>
            <pc:docMk/>
            <pc:sldMk cId="3587161061" sldId="262"/>
            <ac:picMk id="1026" creationId="{E0B7221A-C704-4CC9-D26D-AAFFF6C78B1E}"/>
          </ac:picMkLst>
        </pc:picChg>
      </pc:sldChg>
      <pc:sldChg chg="del">
        <pc:chgData name="Ruwani Peiris" userId="1a90b85a-e60b-479a-83de-a3513bf4fc1b" providerId="ADAL" clId="{6BD5E25B-6F7A-4351-9467-BF8643C932DF}" dt="2024-10-03T01:33:59.867" v="1" actId="47"/>
        <pc:sldMkLst>
          <pc:docMk/>
          <pc:sldMk cId="472884966" sldId="263"/>
        </pc:sldMkLst>
      </pc:sldChg>
      <pc:sldChg chg="addSp modSp mod modNotesTx">
        <pc:chgData name="Ruwani Peiris" userId="1a90b85a-e60b-479a-83de-a3513bf4fc1b" providerId="ADAL" clId="{6BD5E25B-6F7A-4351-9467-BF8643C932DF}" dt="2024-10-04T05:22:50.386" v="12890" actId="6549"/>
        <pc:sldMkLst>
          <pc:docMk/>
          <pc:sldMk cId="3664456212" sldId="265"/>
        </pc:sldMkLst>
        <pc:spChg chg="mod">
          <ac:chgData name="Ruwani Peiris" userId="1a90b85a-e60b-479a-83de-a3513bf4fc1b" providerId="ADAL" clId="{6BD5E25B-6F7A-4351-9467-BF8643C932DF}" dt="2024-10-04T05:22:50.386" v="12890" actId="6549"/>
          <ac:spMkLst>
            <pc:docMk/>
            <pc:sldMk cId="3664456212" sldId="265"/>
            <ac:spMk id="3" creationId="{F75FD4C7-755D-EA56-D42E-6EC41AD78CAF}"/>
          </ac:spMkLst>
        </pc:spChg>
        <pc:spChg chg="add mod">
          <ac:chgData name="Ruwani Peiris" userId="1a90b85a-e60b-479a-83de-a3513bf4fc1b" providerId="ADAL" clId="{6BD5E25B-6F7A-4351-9467-BF8643C932DF}" dt="2024-10-03T04:53:39.554" v="7448" actId="1037"/>
          <ac:spMkLst>
            <pc:docMk/>
            <pc:sldMk cId="3664456212" sldId="265"/>
            <ac:spMk id="4" creationId="{0F5C9EA7-FD6C-3F8E-431D-C3981BCA0F7C}"/>
          </ac:spMkLst>
        </pc:spChg>
        <pc:spChg chg="add mod">
          <ac:chgData name="Ruwani Peiris" userId="1a90b85a-e60b-479a-83de-a3513bf4fc1b" providerId="ADAL" clId="{6BD5E25B-6F7A-4351-9467-BF8643C932DF}" dt="2024-10-03T04:53:39.554" v="7448" actId="1037"/>
          <ac:spMkLst>
            <pc:docMk/>
            <pc:sldMk cId="3664456212" sldId="265"/>
            <ac:spMk id="5" creationId="{6270F4F6-4250-4BEA-CB77-FDDDCF38F5EA}"/>
          </ac:spMkLst>
        </pc:spChg>
        <pc:spChg chg="add mod">
          <ac:chgData name="Ruwani Peiris" userId="1a90b85a-e60b-479a-83de-a3513bf4fc1b" providerId="ADAL" clId="{6BD5E25B-6F7A-4351-9467-BF8643C932DF}" dt="2024-10-03T04:53:39.554" v="7448" actId="1037"/>
          <ac:spMkLst>
            <pc:docMk/>
            <pc:sldMk cId="3664456212" sldId="265"/>
            <ac:spMk id="6" creationId="{807D3826-6A4E-E773-483D-D34406438E35}"/>
          </ac:spMkLst>
        </pc:spChg>
        <pc:spChg chg="add mod">
          <ac:chgData name="Ruwani Peiris" userId="1a90b85a-e60b-479a-83de-a3513bf4fc1b" providerId="ADAL" clId="{6BD5E25B-6F7A-4351-9467-BF8643C932DF}" dt="2024-10-03T04:53:39.554" v="7448" actId="1037"/>
          <ac:spMkLst>
            <pc:docMk/>
            <pc:sldMk cId="3664456212" sldId="265"/>
            <ac:spMk id="7" creationId="{D1A5D84F-0BEB-8E0F-0D5A-29ACDDB8508F}"/>
          </ac:spMkLst>
        </pc:spChg>
      </pc:sldChg>
      <pc:sldChg chg="addSp modSp mod modNotesTx">
        <pc:chgData name="Ruwani Peiris" userId="1a90b85a-e60b-479a-83de-a3513bf4fc1b" providerId="ADAL" clId="{6BD5E25B-6F7A-4351-9467-BF8643C932DF}" dt="2024-10-04T05:31:05.491" v="13239" actId="20577"/>
        <pc:sldMkLst>
          <pc:docMk/>
          <pc:sldMk cId="3526281602" sldId="270"/>
        </pc:sldMkLst>
        <pc:spChg chg="mod">
          <ac:chgData name="Ruwani Peiris" userId="1a90b85a-e60b-479a-83de-a3513bf4fc1b" providerId="ADAL" clId="{6BD5E25B-6F7A-4351-9467-BF8643C932DF}" dt="2024-10-03T04:55:09.737" v="7513" actId="20577"/>
          <ac:spMkLst>
            <pc:docMk/>
            <pc:sldMk cId="3526281602" sldId="270"/>
            <ac:spMk id="3" creationId="{0C881910-A1EF-D6A2-F127-954E63C11E1E}"/>
          </ac:spMkLst>
        </pc:spChg>
        <pc:spChg chg="add mod">
          <ac:chgData name="Ruwani Peiris" userId="1a90b85a-e60b-479a-83de-a3513bf4fc1b" providerId="ADAL" clId="{6BD5E25B-6F7A-4351-9467-BF8643C932DF}" dt="2024-10-04T05:31:05.491" v="13239" actId="20577"/>
          <ac:spMkLst>
            <pc:docMk/>
            <pc:sldMk cId="3526281602" sldId="270"/>
            <ac:spMk id="8" creationId="{AE598CF7-9304-FFAB-5E9A-C29F3F6CD0E3}"/>
          </ac:spMkLst>
        </pc:spChg>
        <pc:picChg chg="add mod">
          <ac:chgData name="Ruwani Peiris" userId="1a90b85a-e60b-479a-83de-a3513bf4fc1b" providerId="ADAL" clId="{6BD5E25B-6F7A-4351-9467-BF8643C932DF}" dt="2024-10-03T02:41:22.137" v="858" actId="1076"/>
          <ac:picMkLst>
            <pc:docMk/>
            <pc:sldMk cId="3526281602" sldId="270"/>
            <ac:picMk id="5" creationId="{8E21F100-2755-343E-4FEA-D7CF21C1D745}"/>
          </ac:picMkLst>
        </pc:picChg>
        <pc:picChg chg="add mod">
          <ac:chgData name="Ruwani Peiris" userId="1a90b85a-e60b-479a-83de-a3513bf4fc1b" providerId="ADAL" clId="{6BD5E25B-6F7A-4351-9467-BF8643C932DF}" dt="2024-10-03T02:41:22.137" v="858" actId="1076"/>
          <ac:picMkLst>
            <pc:docMk/>
            <pc:sldMk cId="3526281602" sldId="270"/>
            <ac:picMk id="7" creationId="{DFB593DD-3DB5-1EF6-AD8B-7DC14BA3A76D}"/>
          </ac:picMkLst>
        </pc:picChg>
      </pc:sldChg>
      <pc:sldChg chg="addSp delSp modSp mod">
        <pc:chgData name="Ruwani Peiris" userId="1a90b85a-e60b-479a-83de-a3513bf4fc1b" providerId="ADAL" clId="{6BD5E25B-6F7A-4351-9467-BF8643C932DF}" dt="2024-10-03T04:02:34.046" v="2286" actId="1038"/>
        <pc:sldMkLst>
          <pc:docMk/>
          <pc:sldMk cId="4075527884" sldId="271"/>
        </pc:sldMkLst>
        <pc:spChg chg="mod">
          <ac:chgData name="Ruwani Peiris" userId="1a90b85a-e60b-479a-83de-a3513bf4fc1b" providerId="ADAL" clId="{6BD5E25B-6F7A-4351-9467-BF8643C932DF}" dt="2024-10-03T02:40:44.525" v="853" actId="27636"/>
          <ac:spMkLst>
            <pc:docMk/>
            <pc:sldMk cId="4075527884" sldId="271"/>
            <ac:spMk id="3" creationId="{0DFDE39B-8FC6-90AB-8AD7-6F5C2E674694}"/>
          </ac:spMkLst>
        </pc:spChg>
        <pc:spChg chg="add del">
          <ac:chgData name="Ruwani Peiris" userId="1a90b85a-e60b-479a-83de-a3513bf4fc1b" providerId="ADAL" clId="{6BD5E25B-6F7A-4351-9467-BF8643C932DF}" dt="2024-10-03T02:37:58.926" v="780" actId="478"/>
          <ac:spMkLst>
            <pc:docMk/>
            <pc:sldMk cId="4075527884" sldId="271"/>
            <ac:spMk id="7" creationId="{4678A1C8-A6E9-ABDB-97E9-69C74425830C}"/>
          </ac:spMkLst>
        </pc:spChg>
        <pc:spChg chg="add mod">
          <ac:chgData name="Ruwani Peiris" userId="1a90b85a-e60b-479a-83de-a3513bf4fc1b" providerId="ADAL" clId="{6BD5E25B-6F7A-4351-9467-BF8643C932DF}" dt="2024-10-03T04:02:34.046" v="2286" actId="1038"/>
          <ac:spMkLst>
            <pc:docMk/>
            <pc:sldMk cId="4075527884" sldId="271"/>
            <ac:spMk id="10" creationId="{1FD03AE4-FD52-63E4-B86D-DD7219492E27}"/>
          </ac:spMkLst>
        </pc:spChg>
        <pc:picChg chg="add mod">
          <ac:chgData name="Ruwani Peiris" userId="1a90b85a-e60b-479a-83de-a3513bf4fc1b" providerId="ADAL" clId="{6BD5E25B-6F7A-4351-9467-BF8643C932DF}" dt="2024-10-03T02:39:22.975" v="829" actId="1035"/>
          <ac:picMkLst>
            <pc:docMk/>
            <pc:sldMk cId="4075527884" sldId="271"/>
            <ac:picMk id="5" creationId="{6442AA21-4B7C-F24F-EC7C-C3BD8E4F43E6}"/>
          </ac:picMkLst>
        </pc:picChg>
        <pc:picChg chg="add mod">
          <ac:chgData name="Ruwani Peiris" userId="1a90b85a-e60b-479a-83de-a3513bf4fc1b" providerId="ADAL" clId="{6BD5E25B-6F7A-4351-9467-BF8643C932DF}" dt="2024-10-03T02:39:22.975" v="829" actId="1035"/>
          <ac:picMkLst>
            <pc:docMk/>
            <pc:sldMk cId="4075527884" sldId="271"/>
            <ac:picMk id="6" creationId="{20D9DB24-B2B8-6420-98CD-323FAE09989F}"/>
          </ac:picMkLst>
        </pc:picChg>
        <pc:picChg chg="add mod">
          <ac:chgData name="Ruwani Peiris" userId="1a90b85a-e60b-479a-83de-a3513bf4fc1b" providerId="ADAL" clId="{6BD5E25B-6F7A-4351-9467-BF8643C932DF}" dt="2024-10-03T02:39:22.975" v="829" actId="1035"/>
          <ac:picMkLst>
            <pc:docMk/>
            <pc:sldMk cId="4075527884" sldId="271"/>
            <ac:picMk id="9" creationId="{AD074AC1-4F44-A53B-7EE5-3EC8863AC79B}"/>
          </ac:picMkLst>
        </pc:picChg>
      </pc:sldChg>
      <pc:sldChg chg="del">
        <pc:chgData name="Ruwani Peiris" userId="1a90b85a-e60b-479a-83de-a3513bf4fc1b" providerId="ADAL" clId="{6BD5E25B-6F7A-4351-9467-BF8643C932DF}" dt="2024-10-03T04:01:46.956" v="2268" actId="47"/>
        <pc:sldMkLst>
          <pc:docMk/>
          <pc:sldMk cId="219474394" sldId="272"/>
        </pc:sldMkLst>
      </pc:sldChg>
      <pc:sldChg chg="del">
        <pc:chgData name="Ruwani Peiris" userId="1a90b85a-e60b-479a-83de-a3513bf4fc1b" providerId="ADAL" clId="{6BD5E25B-6F7A-4351-9467-BF8643C932DF}" dt="2024-10-03T04:01:38.835" v="2267" actId="47"/>
        <pc:sldMkLst>
          <pc:docMk/>
          <pc:sldMk cId="229229646" sldId="273"/>
        </pc:sldMkLst>
      </pc:sldChg>
      <pc:sldChg chg="addSp delSp modSp mod">
        <pc:chgData name="Ruwani Peiris" userId="1a90b85a-e60b-479a-83de-a3513bf4fc1b" providerId="ADAL" clId="{6BD5E25B-6F7A-4351-9467-BF8643C932DF}" dt="2024-10-03T03:30:23.131" v="1356" actId="14100"/>
        <pc:sldMkLst>
          <pc:docMk/>
          <pc:sldMk cId="2626645102" sldId="277"/>
        </pc:sldMkLst>
        <pc:spChg chg="add del">
          <ac:chgData name="Ruwani Peiris" userId="1a90b85a-e60b-479a-83de-a3513bf4fc1b" providerId="ADAL" clId="{6BD5E25B-6F7A-4351-9467-BF8643C932DF}" dt="2024-10-03T03:26:38.162" v="1217" actId="478"/>
          <ac:spMkLst>
            <pc:docMk/>
            <pc:sldMk cId="2626645102" sldId="277"/>
            <ac:spMk id="3" creationId="{56036F6A-2A2F-D1DC-2078-5004D25E8D7C}"/>
          </ac:spMkLst>
        </pc:spChg>
        <pc:spChg chg="add del mod">
          <ac:chgData name="Ruwani Peiris" userId="1a90b85a-e60b-479a-83de-a3513bf4fc1b" providerId="ADAL" clId="{6BD5E25B-6F7A-4351-9467-BF8643C932DF}" dt="2024-10-03T03:26:38.162" v="1217" actId="478"/>
          <ac:spMkLst>
            <pc:docMk/>
            <pc:sldMk cId="2626645102" sldId="277"/>
            <ac:spMk id="10" creationId="{EC65EAD9-CE70-E898-729D-52AA47CDAD05}"/>
          </ac:spMkLst>
        </pc:spChg>
        <pc:spChg chg="add del">
          <ac:chgData name="Ruwani Peiris" userId="1a90b85a-e60b-479a-83de-a3513bf4fc1b" providerId="ADAL" clId="{6BD5E25B-6F7A-4351-9467-BF8643C932DF}" dt="2024-10-03T03:29:14.140" v="1350" actId="478"/>
          <ac:spMkLst>
            <pc:docMk/>
            <pc:sldMk cId="2626645102" sldId="277"/>
            <ac:spMk id="14" creationId="{D2D4E06E-7F47-4AEB-132F-76672FA1F827}"/>
          </ac:spMkLst>
        </pc:spChg>
        <pc:picChg chg="add del mod">
          <ac:chgData name="Ruwani Peiris" userId="1a90b85a-e60b-479a-83de-a3513bf4fc1b" providerId="ADAL" clId="{6BD5E25B-6F7A-4351-9467-BF8643C932DF}" dt="2024-10-03T03:23:25.990" v="1209" actId="478"/>
          <ac:picMkLst>
            <pc:docMk/>
            <pc:sldMk cId="2626645102" sldId="277"/>
            <ac:picMk id="5" creationId="{3DD2D849-8152-D75D-6BA3-8C51671B8558}"/>
          </ac:picMkLst>
        </pc:picChg>
        <pc:picChg chg="add del mod">
          <ac:chgData name="Ruwani Peiris" userId="1a90b85a-e60b-479a-83de-a3513bf4fc1b" providerId="ADAL" clId="{6BD5E25B-6F7A-4351-9467-BF8643C932DF}" dt="2024-10-03T03:26:40.500" v="1218" actId="478"/>
          <ac:picMkLst>
            <pc:docMk/>
            <pc:sldMk cId="2626645102" sldId="277"/>
            <ac:picMk id="7" creationId="{45B9A147-28BD-DB87-0690-E4F09E91DFDD}"/>
          </ac:picMkLst>
        </pc:picChg>
        <pc:picChg chg="del">
          <ac:chgData name="Ruwani Peiris" userId="1a90b85a-e60b-479a-83de-a3513bf4fc1b" providerId="ADAL" clId="{6BD5E25B-6F7A-4351-9467-BF8643C932DF}" dt="2024-10-03T03:21:09.774" v="1205" actId="478"/>
          <ac:picMkLst>
            <pc:docMk/>
            <pc:sldMk cId="2626645102" sldId="277"/>
            <ac:picMk id="8" creationId="{C076F3AB-441E-F67E-EFB7-29DBAD936C02}"/>
          </ac:picMkLst>
        </pc:picChg>
        <pc:picChg chg="add del mod">
          <ac:chgData name="Ruwani Peiris" userId="1a90b85a-e60b-479a-83de-a3513bf4fc1b" providerId="ADAL" clId="{6BD5E25B-6F7A-4351-9467-BF8643C932DF}" dt="2024-10-03T03:29:41.475" v="1351" actId="478"/>
          <ac:picMkLst>
            <pc:docMk/>
            <pc:sldMk cId="2626645102" sldId="277"/>
            <ac:picMk id="12" creationId="{B588EF5A-D6F1-5BED-2861-4E6C815A88D2}"/>
          </ac:picMkLst>
        </pc:picChg>
        <pc:picChg chg="add mod">
          <ac:chgData name="Ruwani Peiris" userId="1a90b85a-e60b-479a-83de-a3513bf4fc1b" providerId="ADAL" clId="{6BD5E25B-6F7A-4351-9467-BF8643C932DF}" dt="2024-10-03T03:30:23.131" v="1356" actId="14100"/>
          <ac:picMkLst>
            <pc:docMk/>
            <pc:sldMk cId="2626645102" sldId="277"/>
            <ac:picMk id="16" creationId="{DE5912BA-C9CF-5F1B-4A86-8A92CB353833}"/>
          </ac:picMkLst>
        </pc:picChg>
      </pc:sldChg>
      <pc:sldChg chg="modSp mod modNotesTx">
        <pc:chgData name="Ruwani Peiris" userId="1a90b85a-e60b-479a-83de-a3513bf4fc1b" providerId="ADAL" clId="{6BD5E25B-6F7A-4351-9467-BF8643C932DF}" dt="2024-10-03T04:41:33.469" v="7071" actId="20577"/>
        <pc:sldMkLst>
          <pc:docMk/>
          <pc:sldMk cId="3724447117" sldId="278"/>
        </pc:sldMkLst>
        <pc:spChg chg="mod">
          <ac:chgData name="Ruwani Peiris" userId="1a90b85a-e60b-479a-83de-a3513bf4fc1b" providerId="ADAL" clId="{6BD5E25B-6F7A-4351-9467-BF8643C932DF}" dt="2024-10-03T04:07:22.103" v="2789" actId="20577"/>
          <ac:spMkLst>
            <pc:docMk/>
            <pc:sldMk cId="3724447117" sldId="278"/>
            <ac:spMk id="2" creationId="{00000000-0000-0000-0000-000000000000}"/>
          </ac:spMkLst>
        </pc:spChg>
        <pc:spChg chg="mod">
          <ac:chgData name="Ruwani Peiris" userId="1a90b85a-e60b-479a-83de-a3513bf4fc1b" providerId="ADAL" clId="{6BD5E25B-6F7A-4351-9467-BF8643C932DF}" dt="2024-10-03T04:07:32.295" v="2834" actId="20577"/>
          <ac:spMkLst>
            <pc:docMk/>
            <pc:sldMk cId="3724447117" sldId="278"/>
            <ac:spMk id="3" creationId="{00000000-0000-0000-0000-000000000000}"/>
          </ac:spMkLst>
        </pc:spChg>
      </pc:sldChg>
      <pc:sldChg chg="addSp delSp modSp mod modNotesTx">
        <pc:chgData name="Ruwani Peiris" userId="1a90b85a-e60b-479a-83de-a3513bf4fc1b" providerId="ADAL" clId="{6BD5E25B-6F7A-4351-9467-BF8643C932DF}" dt="2024-10-04T05:30:22.375" v="13183" actId="20577"/>
        <pc:sldMkLst>
          <pc:docMk/>
          <pc:sldMk cId="3758835227" sldId="279"/>
        </pc:sldMkLst>
        <pc:spChg chg="mod">
          <ac:chgData name="Ruwani Peiris" userId="1a90b85a-e60b-479a-83de-a3513bf4fc1b" providerId="ADAL" clId="{6BD5E25B-6F7A-4351-9467-BF8643C932DF}" dt="2024-10-03T02:34:46.837" v="778" actId="14100"/>
          <ac:spMkLst>
            <pc:docMk/>
            <pc:sldMk cId="3758835227" sldId="279"/>
            <ac:spMk id="3" creationId="{FFBC1D74-F2F6-EFDA-4D12-584CE478AAEC}"/>
          </ac:spMkLst>
        </pc:spChg>
        <pc:spChg chg="add del mod">
          <ac:chgData name="Ruwani Peiris" userId="1a90b85a-e60b-479a-83de-a3513bf4fc1b" providerId="ADAL" clId="{6BD5E25B-6F7A-4351-9467-BF8643C932DF}" dt="2024-10-03T03:11:17.661" v="1038" actId="478"/>
          <ac:spMkLst>
            <pc:docMk/>
            <pc:sldMk cId="3758835227" sldId="279"/>
            <ac:spMk id="5" creationId="{BA846338-AA07-23B2-597A-444A0CF70423}"/>
          </ac:spMkLst>
        </pc:spChg>
        <pc:spChg chg="add mod">
          <ac:chgData name="Ruwani Peiris" userId="1a90b85a-e60b-479a-83de-a3513bf4fc1b" providerId="ADAL" clId="{6BD5E25B-6F7A-4351-9467-BF8643C932DF}" dt="2024-10-04T05:30:22.375" v="13183" actId="20577"/>
          <ac:spMkLst>
            <pc:docMk/>
            <pc:sldMk cId="3758835227" sldId="279"/>
            <ac:spMk id="8" creationId="{242E6487-651E-E4A4-E476-F87241977184}"/>
          </ac:spMkLst>
        </pc:spChg>
        <pc:picChg chg="add del mod">
          <ac:chgData name="Ruwani Peiris" userId="1a90b85a-e60b-479a-83de-a3513bf4fc1b" providerId="ADAL" clId="{6BD5E25B-6F7A-4351-9467-BF8643C932DF}" dt="2024-10-03T03:11:17.661" v="1038" actId="478"/>
          <ac:picMkLst>
            <pc:docMk/>
            <pc:sldMk cId="3758835227" sldId="279"/>
            <ac:picMk id="4" creationId="{65419793-A789-2FEE-8DA5-9A11CDDC27DF}"/>
          </ac:picMkLst>
        </pc:picChg>
        <pc:picChg chg="add mod">
          <ac:chgData name="Ruwani Peiris" userId="1a90b85a-e60b-479a-83de-a3513bf4fc1b" providerId="ADAL" clId="{6BD5E25B-6F7A-4351-9467-BF8643C932DF}" dt="2024-10-03T03:12:27.911" v="1066" actId="14100"/>
          <ac:picMkLst>
            <pc:docMk/>
            <pc:sldMk cId="3758835227" sldId="279"/>
            <ac:picMk id="7" creationId="{22C025D6-D7E5-A2AE-71F2-E25E1C38C5C3}"/>
          </ac:picMkLst>
        </pc:picChg>
        <pc:picChg chg="del">
          <ac:chgData name="Ruwani Peiris" userId="1a90b85a-e60b-479a-83de-a3513bf4fc1b" providerId="ADAL" clId="{6BD5E25B-6F7A-4351-9467-BF8643C932DF}" dt="2024-10-03T01:34:05.801" v="2" actId="478"/>
          <ac:picMkLst>
            <pc:docMk/>
            <pc:sldMk cId="3758835227" sldId="279"/>
            <ac:picMk id="10" creationId="{24C31D02-602E-9271-33C3-E5C56AC284B7}"/>
          </ac:picMkLst>
        </pc:picChg>
      </pc:sldChg>
      <pc:sldChg chg="addSp delSp modSp mod modNotesTx">
        <pc:chgData name="Ruwani Peiris" userId="1a90b85a-e60b-479a-83de-a3513bf4fc1b" providerId="ADAL" clId="{6BD5E25B-6F7A-4351-9467-BF8643C932DF}" dt="2024-10-04T05:05:19.659" v="12434" actId="20577"/>
        <pc:sldMkLst>
          <pc:docMk/>
          <pc:sldMk cId="772086839" sldId="280"/>
        </pc:sldMkLst>
        <pc:spChg chg="del">
          <ac:chgData name="Ruwani Peiris" userId="1a90b85a-e60b-479a-83de-a3513bf4fc1b" providerId="ADAL" clId="{6BD5E25B-6F7A-4351-9467-BF8643C932DF}" dt="2024-10-03T01:34:52.730" v="7" actId="478"/>
          <ac:spMkLst>
            <pc:docMk/>
            <pc:sldMk cId="772086839" sldId="280"/>
            <ac:spMk id="3" creationId="{FF7EC5EE-4437-F5E6-C410-2E69889A11A1}"/>
          </ac:spMkLst>
        </pc:spChg>
        <pc:picChg chg="add del mod">
          <ac:chgData name="Ruwani Peiris" userId="1a90b85a-e60b-479a-83de-a3513bf4fc1b" providerId="ADAL" clId="{6BD5E25B-6F7A-4351-9467-BF8643C932DF}" dt="2024-10-04T04:55:26.304" v="11521" actId="478"/>
          <ac:picMkLst>
            <pc:docMk/>
            <pc:sldMk cId="772086839" sldId="280"/>
            <ac:picMk id="4" creationId="{7D26D359-606B-C721-0010-6D3942A525F8}"/>
          </ac:picMkLst>
        </pc:picChg>
        <pc:picChg chg="add del mod">
          <ac:chgData name="Ruwani Peiris" userId="1a90b85a-e60b-479a-83de-a3513bf4fc1b" providerId="ADAL" clId="{6BD5E25B-6F7A-4351-9467-BF8643C932DF}" dt="2024-10-04T05:01:40.711" v="12201" actId="478"/>
          <ac:picMkLst>
            <pc:docMk/>
            <pc:sldMk cId="772086839" sldId="280"/>
            <ac:picMk id="6" creationId="{013401EB-4DB0-0695-EE68-95CA1CF6E43C}"/>
          </ac:picMkLst>
        </pc:picChg>
        <pc:picChg chg="del mod">
          <ac:chgData name="Ruwani Peiris" userId="1a90b85a-e60b-479a-83de-a3513bf4fc1b" providerId="ADAL" clId="{6BD5E25B-6F7A-4351-9467-BF8643C932DF}" dt="2024-10-03T10:52:30.254" v="7819" actId="478"/>
          <ac:picMkLst>
            <pc:docMk/>
            <pc:sldMk cId="772086839" sldId="280"/>
            <ac:picMk id="7" creationId="{472F5F1E-08D4-ED7F-66AD-754BA3DC880A}"/>
          </ac:picMkLst>
        </pc:picChg>
        <pc:picChg chg="add del mod">
          <ac:chgData name="Ruwani Peiris" userId="1a90b85a-e60b-479a-83de-a3513bf4fc1b" providerId="ADAL" clId="{6BD5E25B-6F7A-4351-9467-BF8643C932DF}" dt="2024-10-04T05:02:24.902" v="12205" actId="478"/>
          <ac:picMkLst>
            <pc:docMk/>
            <pc:sldMk cId="772086839" sldId="280"/>
            <ac:picMk id="9" creationId="{9434D1F7-EFD4-8553-0992-998193E1C055}"/>
          </ac:picMkLst>
        </pc:picChg>
        <pc:picChg chg="add mod">
          <ac:chgData name="Ruwani Peiris" userId="1a90b85a-e60b-479a-83de-a3513bf4fc1b" providerId="ADAL" clId="{6BD5E25B-6F7A-4351-9467-BF8643C932DF}" dt="2024-10-04T05:03:25.738" v="12210" actId="1076"/>
          <ac:picMkLst>
            <pc:docMk/>
            <pc:sldMk cId="772086839" sldId="280"/>
            <ac:picMk id="11" creationId="{A1D0F0A9-ECE0-D917-A861-7DAA2351F144}"/>
          </ac:picMkLst>
        </pc:picChg>
      </pc:sldChg>
      <pc:sldChg chg="addSp delSp modSp add mod">
        <pc:chgData name="Ruwani Peiris" userId="1a90b85a-e60b-479a-83de-a3513bf4fc1b" providerId="ADAL" clId="{6BD5E25B-6F7A-4351-9467-BF8643C932DF}" dt="2024-10-03T03:59:10.939" v="1878" actId="1037"/>
        <pc:sldMkLst>
          <pc:docMk/>
          <pc:sldMk cId="3710499042" sldId="281"/>
        </pc:sldMkLst>
        <pc:spChg chg="add mod">
          <ac:chgData name="Ruwani Peiris" userId="1a90b85a-e60b-479a-83de-a3513bf4fc1b" providerId="ADAL" clId="{6BD5E25B-6F7A-4351-9467-BF8643C932DF}" dt="2024-10-03T03:58:52.020" v="1871" actId="1036"/>
          <ac:spMkLst>
            <pc:docMk/>
            <pc:sldMk cId="3710499042" sldId="281"/>
            <ac:spMk id="6" creationId="{8B3F2FBE-939B-DF33-81C3-D49F43AB3DF1}"/>
          </ac:spMkLst>
        </pc:spChg>
        <pc:spChg chg="add mod">
          <ac:chgData name="Ruwani Peiris" userId="1a90b85a-e60b-479a-83de-a3513bf4fc1b" providerId="ADAL" clId="{6BD5E25B-6F7A-4351-9467-BF8643C932DF}" dt="2024-10-03T03:59:10.939" v="1878" actId="1037"/>
          <ac:spMkLst>
            <pc:docMk/>
            <pc:sldMk cId="3710499042" sldId="281"/>
            <ac:spMk id="8" creationId="{9065CFCA-00A9-D462-0904-21BB5EA62706}"/>
          </ac:spMkLst>
        </pc:spChg>
        <pc:spChg chg="add mod">
          <ac:chgData name="Ruwani Peiris" userId="1a90b85a-e60b-479a-83de-a3513bf4fc1b" providerId="ADAL" clId="{6BD5E25B-6F7A-4351-9467-BF8643C932DF}" dt="2024-10-03T03:58:52.020" v="1871" actId="1036"/>
          <ac:spMkLst>
            <pc:docMk/>
            <pc:sldMk cId="3710499042" sldId="281"/>
            <ac:spMk id="10" creationId="{2FFCDEE6-9B6F-DF0B-428C-7EAD3388FB18}"/>
          </ac:spMkLst>
        </pc:spChg>
        <pc:spChg chg="add del mod">
          <ac:chgData name="Ruwani Peiris" userId="1a90b85a-e60b-479a-83de-a3513bf4fc1b" providerId="ADAL" clId="{6BD5E25B-6F7A-4351-9467-BF8643C932DF}" dt="2024-10-03T03:36:19.049" v="1373" actId="478"/>
          <ac:spMkLst>
            <pc:docMk/>
            <pc:sldMk cId="3710499042" sldId="281"/>
            <ac:spMk id="12" creationId="{A94B68C1-E8C1-39A1-D351-14D9780655F2}"/>
          </ac:spMkLst>
        </pc:spChg>
        <pc:spChg chg="add mod">
          <ac:chgData name="Ruwani Peiris" userId="1a90b85a-e60b-479a-83de-a3513bf4fc1b" providerId="ADAL" clId="{6BD5E25B-6F7A-4351-9467-BF8643C932DF}" dt="2024-10-03T03:51:26.531" v="1591" actId="1035"/>
          <ac:spMkLst>
            <pc:docMk/>
            <pc:sldMk cId="3710499042" sldId="281"/>
            <ac:spMk id="13" creationId="{FDE9FF69-EF41-8BB2-B4F9-E06091120BD2}"/>
          </ac:spMkLst>
        </pc:spChg>
        <pc:spChg chg="add mod">
          <ac:chgData name="Ruwani Peiris" userId="1a90b85a-e60b-479a-83de-a3513bf4fc1b" providerId="ADAL" clId="{6BD5E25B-6F7A-4351-9467-BF8643C932DF}" dt="2024-10-03T03:59:10.939" v="1878" actId="1037"/>
          <ac:spMkLst>
            <pc:docMk/>
            <pc:sldMk cId="3710499042" sldId="281"/>
            <ac:spMk id="14" creationId="{F07DACB1-11D9-28A5-97D2-DCB5D87BC2F7}"/>
          </ac:spMkLst>
        </pc:spChg>
        <pc:spChg chg="add mod">
          <ac:chgData name="Ruwani Peiris" userId="1a90b85a-e60b-479a-83de-a3513bf4fc1b" providerId="ADAL" clId="{6BD5E25B-6F7A-4351-9467-BF8643C932DF}" dt="2024-10-03T03:51:26.531" v="1591" actId="1035"/>
          <ac:spMkLst>
            <pc:docMk/>
            <pc:sldMk cId="3710499042" sldId="281"/>
            <ac:spMk id="21" creationId="{5E7D2E4C-30DC-9319-4F0B-1ECDB14B2CC3}"/>
          </ac:spMkLst>
        </pc:spChg>
        <pc:spChg chg="add mod ord">
          <ac:chgData name="Ruwani Peiris" userId="1a90b85a-e60b-479a-83de-a3513bf4fc1b" providerId="ADAL" clId="{6BD5E25B-6F7A-4351-9467-BF8643C932DF}" dt="2024-10-03T03:59:10.939" v="1878" actId="1037"/>
          <ac:spMkLst>
            <pc:docMk/>
            <pc:sldMk cId="3710499042" sldId="281"/>
            <ac:spMk id="22" creationId="{BAD0B85F-F965-DEE1-37CA-51E4FB739F9A}"/>
          </ac:spMkLst>
        </pc:spChg>
        <pc:spChg chg="add mod ord">
          <ac:chgData name="Ruwani Peiris" userId="1a90b85a-e60b-479a-83de-a3513bf4fc1b" providerId="ADAL" clId="{6BD5E25B-6F7A-4351-9467-BF8643C932DF}" dt="2024-10-03T03:58:52.020" v="1871" actId="1036"/>
          <ac:spMkLst>
            <pc:docMk/>
            <pc:sldMk cId="3710499042" sldId="281"/>
            <ac:spMk id="23" creationId="{D988B969-310B-DDE7-56FC-C00A48E6EC3D}"/>
          </ac:spMkLst>
        </pc:spChg>
        <pc:spChg chg="add mod ord">
          <ac:chgData name="Ruwani Peiris" userId="1a90b85a-e60b-479a-83de-a3513bf4fc1b" providerId="ADAL" clId="{6BD5E25B-6F7A-4351-9467-BF8643C932DF}" dt="2024-10-03T03:58:52.020" v="1871" actId="1036"/>
          <ac:spMkLst>
            <pc:docMk/>
            <pc:sldMk cId="3710499042" sldId="281"/>
            <ac:spMk id="24" creationId="{7858182D-E94E-238B-4B9D-9C9620B339EE}"/>
          </ac:spMkLst>
        </pc:spChg>
        <pc:graphicFrameChg chg="add del modGraphic">
          <ac:chgData name="Ruwani Peiris" userId="1a90b85a-e60b-479a-83de-a3513bf4fc1b" providerId="ADAL" clId="{6BD5E25B-6F7A-4351-9467-BF8643C932DF}" dt="2024-10-03T03:37:03.858" v="1379" actId="478"/>
          <ac:graphicFrameMkLst>
            <pc:docMk/>
            <pc:sldMk cId="3710499042" sldId="281"/>
            <ac:graphicFrameMk id="3" creationId="{2AD69A36-877C-63F8-10DD-341A701E548D}"/>
          </ac:graphicFrameMkLst>
        </pc:graphicFrameChg>
        <pc:graphicFrameChg chg="del mod modGraphic">
          <ac:chgData name="Ruwani Peiris" userId="1a90b85a-e60b-479a-83de-a3513bf4fc1b" providerId="ADAL" clId="{6BD5E25B-6F7A-4351-9467-BF8643C932DF}" dt="2024-10-03T03:36:17.148" v="1372" actId="478"/>
          <ac:graphicFrameMkLst>
            <pc:docMk/>
            <pc:sldMk cId="3710499042" sldId="281"/>
            <ac:graphicFrameMk id="5" creationId="{0195E66F-2AEA-8399-272A-68CCE3D36809}"/>
          </ac:graphicFrameMkLst>
        </pc:graphicFrameChg>
        <pc:picChg chg="add del mod">
          <ac:chgData name="Ruwani Peiris" userId="1a90b85a-e60b-479a-83de-a3513bf4fc1b" providerId="ADAL" clId="{6BD5E25B-6F7A-4351-9467-BF8643C932DF}" dt="2024-10-03T03:45:00.839" v="1471" actId="478"/>
          <ac:picMkLst>
            <pc:docMk/>
            <pc:sldMk cId="3710499042" sldId="281"/>
            <ac:picMk id="16" creationId="{6FFD40C7-F8F4-6DAB-96AE-57661EA41EA9}"/>
          </ac:picMkLst>
        </pc:picChg>
        <pc:picChg chg="add mod modCrop">
          <ac:chgData name="Ruwani Peiris" userId="1a90b85a-e60b-479a-83de-a3513bf4fc1b" providerId="ADAL" clId="{6BD5E25B-6F7A-4351-9467-BF8643C932DF}" dt="2024-10-03T03:59:10.939" v="1878" actId="1037"/>
          <ac:picMkLst>
            <pc:docMk/>
            <pc:sldMk cId="3710499042" sldId="281"/>
            <ac:picMk id="18" creationId="{B9B92082-AC03-7B58-380B-15F6BFBA25C4}"/>
          </ac:picMkLst>
        </pc:picChg>
        <pc:picChg chg="add mod modCrop">
          <ac:chgData name="Ruwani Peiris" userId="1a90b85a-e60b-479a-83de-a3513bf4fc1b" providerId="ADAL" clId="{6BD5E25B-6F7A-4351-9467-BF8643C932DF}" dt="2024-10-03T03:50:16.965" v="1579" actId="1037"/>
          <ac:picMkLst>
            <pc:docMk/>
            <pc:sldMk cId="3710499042" sldId="281"/>
            <ac:picMk id="19" creationId="{8F02D18A-E60A-587A-DBC6-F9F8C22D86A6}"/>
          </ac:picMkLst>
        </pc:picChg>
        <pc:picChg chg="add mod modCrop">
          <ac:chgData name="Ruwani Peiris" userId="1a90b85a-e60b-479a-83de-a3513bf4fc1b" providerId="ADAL" clId="{6BD5E25B-6F7A-4351-9467-BF8643C932DF}" dt="2024-10-03T03:50:16.965" v="1579" actId="1037"/>
          <ac:picMkLst>
            <pc:docMk/>
            <pc:sldMk cId="3710499042" sldId="281"/>
            <ac:picMk id="20" creationId="{0B3B3A2B-2B08-528B-2922-45C7561E53D2}"/>
          </ac:picMkLst>
        </pc:picChg>
      </pc:sldChg>
      <pc:sldChg chg="modSp add mod">
        <pc:chgData name="Ruwani Peiris" userId="1a90b85a-e60b-479a-83de-a3513bf4fc1b" providerId="ADAL" clId="{6BD5E25B-6F7A-4351-9467-BF8643C932DF}" dt="2024-10-03T04:01:33.917" v="2266" actId="20577"/>
        <pc:sldMkLst>
          <pc:docMk/>
          <pc:sldMk cId="3010554593" sldId="282"/>
        </pc:sldMkLst>
        <pc:spChg chg="mod">
          <ac:chgData name="Ruwani Peiris" userId="1a90b85a-e60b-479a-83de-a3513bf4fc1b" providerId="ADAL" clId="{6BD5E25B-6F7A-4351-9467-BF8643C932DF}" dt="2024-10-03T04:01:33.917" v="2266" actId="20577"/>
          <ac:spMkLst>
            <pc:docMk/>
            <pc:sldMk cId="3010554593" sldId="282"/>
            <ac:spMk id="2" creationId="{EBD3A526-DA94-EC8E-ADAB-548FECDBC102}"/>
          </ac:spMkLst>
        </pc:spChg>
        <pc:spChg chg="mod">
          <ac:chgData name="Ruwani Peiris" userId="1a90b85a-e60b-479a-83de-a3513bf4fc1b" providerId="ADAL" clId="{6BD5E25B-6F7A-4351-9467-BF8643C932DF}" dt="2024-10-03T03:59:54.606" v="1971" actId="20577"/>
          <ac:spMkLst>
            <pc:docMk/>
            <pc:sldMk cId="3010554593" sldId="282"/>
            <ac:spMk id="6" creationId="{8B3F2FBE-939B-DF33-81C3-D49F43AB3DF1}"/>
          </ac:spMkLst>
        </pc:spChg>
        <pc:spChg chg="mod">
          <ac:chgData name="Ruwani Peiris" userId="1a90b85a-e60b-479a-83de-a3513bf4fc1b" providerId="ADAL" clId="{6BD5E25B-6F7A-4351-9467-BF8643C932DF}" dt="2024-10-03T04:00:38.273" v="2140" actId="20577"/>
          <ac:spMkLst>
            <pc:docMk/>
            <pc:sldMk cId="3010554593" sldId="282"/>
            <ac:spMk id="8" creationId="{9065CFCA-00A9-D462-0904-21BB5EA62706}"/>
          </ac:spMkLst>
        </pc:spChg>
        <pc:spChg chg="mod">
          <ac:chgData name="Ruwani Peiris" userId="1a90b85a-e60b-479a-83de-a3513bf4fc1b" providerId="ADAL" clId="{6BD5E25B-6F7A-4351-9467-BF8643C932DF}" dt="2024-10-03T04:01:25.632" v="2240" actId="1036"/>
          <ac:spMkLst>
            <pc:docMk/>
            <pc:sldMk cId="3010554593" sldId="282"/>
            <ac:spMk id="10" creationId="{2FFCDEE6-9B6F-DF0B-428C-7EAD3388FB18}"/>
          </ac:spMkLst>
        </pc:spChg>
      </pc:sldChg>
      <pc:sldChg chg="addSp delSp modSp new mod">
        <pc:chgData name="Ruwani Peiris" userId="1a90b85a-e60b-479a-83de-a3513bf4fc1b" providerId="ADAL" clId="{6BD5E25B-6F7A-4351-9467-BF8643C932DF}" dt="2024-10-04T05:18:27.267" v="12887" actId="1037"/>
        <pc:sldMkLst>
          <pc:docMk/>
          <pc:sldMk cId="3522906497" sldId="283"/>
        </pc:sldMkLst>
        <pc:spChg chg="mod">
          <ac:chgData name="Ruwani Peiris" userId="1a90b85a-e60b-479a-83de-a3513bf4fc1b" providerId="ADAL" clId="{6BD5E25B-6F7A-4351-9467-BF8643C932DF}" dt="2024-10-03T04:11:50.534" v="3464" actId="20577"/>
          <ac:spMkLst>
            <pc:docMk/>
            <pc:sldMk cId="3522906497" sldId="283"/>
            <ac:spMk id="2" creationId="{884562AA-7EE6-A92E-7ABD-0F98086F1C35}"/>
          </ac:spMkLst>
        </pc:spChg>
        <pc:spChg chg="mod">
          <ac:chgData name="Ruwani Peiris" userId="1a90b85a-e60b-479a-83de-a3513bf4fc1b" providerId="ADAL" clId="{6BD5E25B-6F7A-4351-9467-BF8643C932DF}" dt="2024-10-03T04:17:12.782" v="4023" actId="14100"/>
          <ac:spMkLst>
            <pc:docMk/>
            <pc:sldMk cId="3522906497" sldId="283"/>
            <ac:spMk id="3" creationId="{F2A0B9EE-6EAA-116C-C8FA-9DB5D21657B7}"/>
          </ac:spMkLst>
        </pc:spChg>
        <pc:spChg chg="add mod">
          <ac:chgData name="Ruwani Peiris" userId="1a90b85a-e60b-479a-83de-a3513bf4fc1b" providerId="ADAL" clId="{6BD5E25B-6F7A-4351-9467-BF8643C932DF}" dt="2024-10-04T05:15:49.250" v="12804"/>
          <ac:spMkLst>
            <pc:docMk/>
            <pc:sldMk cId="3522906497" sldId="283"/>
            <ac:spMk id="4" creationId="{42B9A900-2A1D-E703-014A-3393BD301D67}"/>
          </ac:spMkLst>
        </pc:spChg>
        <pc:spChg chg="add mod">
          <ac:chgData name="Ruwani Peiris" userId="1a90b85a-e60b-479a-83de-a3513bf4fc1b" providerId="ADAL" clId="{6BD5E25B-6F7A-4351-9467-BF8643C932DF}" dt="2024-10-04T05:15:11.366" v="12801"/>
          <ac:spMkLst>
            <pc:docMk/>
            <pc:sldMk cId="3522906497" sldId="283"/>
            <ac:spMk id="5" creationId="{D4B93218-552B-F026-046A-154D3D53EC50}"/>
          </ac:spMkLst>
        </pc:spChg>
        <pc:spChg chg="add mod ord">
          <ac:chgData name="Ruwani Peiris" userId="1a90b85a-e60b-479a-83de-a3513bf4fc1b" providerId="ADAL" clId="{6BD5E25B-6F7A-4351-9467-BF8643C932DF}" dt="2024-10-03T04:21:32.141" v="4145" actId="1037"/>
          <ac:spMkLst>
            <pc:docMk/>
            <pc:sldMk cId="3522906497" sldId="283"/>
            <ac:spMk id="6" creationId="{680D2FA0-2901-5777-0740-5D0AEC0853B6}"/>
          </ac:spMkLst>
        </pc:spChg>
        <pc:spChg chg="add mod ord">
          <ac:chgData name="Ruwani Peiris" userId="1a90b85a-e60b-479a-83de-a3513bf4fc1b" providerId="ADAL" clId="{6BD5E25B-6F7A-4351-9467-BF8643C932DF}" dt="2024-10-03T04:22:24.493" v="4159" actId="1038"/>
          <ac:spMkLst>
            <pc:docMk/>
            <pc:sldMk cId="3522906497" sldId="283"/>
            <ac:spMk id="7" creationId="{571DD6A6-6823-6030-6998-205B1DF1F9A3}"/>
          </ac:spMkLst>
        </pc:spChg>
        <pc:picChg chg="add del mod modCrop">
          <ac:chgData name="Ruwani Peiris" userId="1a90b85a-e60b-479a-83de-a3513bf4fc1b" providerId="ADAL" clId="{6BD5E25B-6F7A-4351-9467-BF8643C932DF}" dt="2024-10-03T04:21:42.243" v="4146" actId="1076"/>
          <ac:picMkLst>
            <pc:docMk/>
            <pc:sldMk cId="3522906497" sldId="283"/>
            <ac:picMk id="8" creationId="{79AC4AF5-8228-8336-4488-AF6E38FADDCB}"/>
          </ac:picMkLst>
        </pc:picChg>
        <pc:picChg chg="add mod">
          <ac:chgData name="Ruwani Peiris" userId="1a90b85a-e60b-479a-83de-a3513bf4fc1b" providerId="ADAL" clId="{6BD5E25B-6F7A-4351-9467-BF8643C932DF}" dt="2024-10-04T05:17:03.921" v="12808" actId="1076"/>
          <ac:picMkLst>
            <pc:docMk/>
            <pc:sldMk cId="3522906497" sldId="283"/>
            <ac:picMk id="10" creationId="{62F87285-CD0F-E197-5F52-5BD6E1D8FFFB}"/>
          </ac:picMkLst>
        </pc:picChg>
        <pc:picChg chg="add mod">
          <ac:chgData name="Ruwani Peiris" userId="1a90b85a-e60b-479a-83de-a3513bf4fc1b" providerId="ADAL" clId="{6BD5E25B-6F7A-4351-9467-BF8643C932DF}" dt="2024-10-04T05:18:27.267" v="12887" actId="1037"/>
          <ac:picMkLst>
            <pc:docMk/>
            <pc:sldMk cId="3522906497" sldId="283"/>
            <ac:picMk id="12" creationId="{B8134BC4-36FD-C552-3E67-7F33061FE5CC}"/>
          </ac:picMkLst>
        </pc:picChg>
      </pc:sldChg>
      <pc:sldChg chg="modSp new del mod">
        <pc:chgData name="Ruwani Peiris" userId="1a90b85a-e60b-479a-83de-a3513bf4fc1b" providerId="ADAL" clId="{6BD5E25B-6F7A-4351-9467-BF8643C932DF}" dt="2024-10-04T04:34:35.419" v="10012" actId="47"/>
        <pc:sldMkLst>
          <pc:docMk/>
          <pc:sldMk cId="3187885857" sldId="284"/>
        </pc:sldMkLst>
        <pc:spChg chg="mod">
          <ac:chgData name="Ruwani Peiris" userId="1a90b85a-e60b-479a-83de-a3513bf4fc1b" providerId="ADAL" clId="{6BD5E25B-6F7A-4351-9467-BF8643C932DF}" dt="2024-10-03T11:07:35.801" v="8131" actId="20577"/>
          <ac:spMkLst>
            <pc:docMk/>
            <pc:sldMk cId="3187885857" sldId="284"/>
            <ac:spMk id="2" creationId="{65C8BDBC-404B-CC25-36B0-C37F69D9A403}"/>
          </ac:spMkLst>
        </pc:spChg>
        <pc:spChg chg="mod">
          <ac:chgData name="Ruwani Peiris" userId="1a90b85a-e60b-479a-83de-a3513bf4fc1b" providerId="ADAL" clId="{6BD5E25B-6F7A-4351-9467-BF8643C932DF}" dt="2024-10-04T04:34:31.663" v="10010" actId="21"/>
          <ac:spMkLst>
            <pc:docMk/>
            <pc:sldMk cId="3187885857" sldId="284"/>
            <ac:spMk id="3" creationId="{A8074F60-CCF3-E16B-D5CD-8235DFD62B48}"/>
          </ac:spMkLst>
        </pc:spChg>
      </pc:sldChg>
      <pc:sldChg chg="addSp delSp modSp new mod modNotesTx">
        <pc:chgData name="Ruwani Peiris" userId="1a90b85a-e60b-479a-83de-a3513bf4fc1b" providerId="ADAL" clId="{6BD5E25B-6F7A-4351-9467-BF8643C932DF}" dt="2024-10-04T05:29:56.797" v="13152" actId="1037"/>
        <pc:sldMkLst>
          <pc:docMk/>
          <pc:sldMk cId="3910597004" sldId="285"/>
        </pc:sldMkLst>
        <pc:spChg chg="mod">
          <ac:chgData name="Ruwani Peiris" userId="1a90b85a-e60b-479a-83de-a3513bf4fc1b" providerId="ADAL" clId="{6BD5E25B-6F7A-4351-9467-BF8643C932DF}" dt="2024-10-04T02:01:37.817" v="9668" actId="20577"/>
          <ac:spMkLst>
            <pc:docMk/>
            <pc:sldMk cId="3910597004" sldId="285"/>
            <ac:spMk id="2" creationId="{D97F690B-61EC-B36F-80DE-5E201EA71651}"/>
          </ac:spMkLst>
        </pc:spChg>
        <pc:spChg chg="del">
          <ac:chgData name="Ruwani Peiris" userId="1a90b85a-e60b-479a-83de-a3513bf4fc1b" providerId="ADAL" clId="{6BD5E25B-6F7A-4351-9467-BF8643C932DF}" dt="2024-10-04T01:40:19.311" v="8785" actId="478"/>
          <ac:spMkLst>
            <pc:docMk/>
            <pc:sldMk cId="3910597004" sldId="285"/>
            <ac:spMk id="3" creationId="{B27647F8-2CB5-FE44-6398-E2C0AD52ED76}"/>
          </ac:spMkLst>
        </pc:spChg>
        <pc:spChg chg="add mod topLvl">
          <ac:chgData name="Ruwani Peiris" userId="1a90b85a-e60b-479a-83de-a3513bf4fc1b" providerId="ADAL" clId="{6BD5E25B-6F7A-4351-9467-BF8643C932DF}" dt="2024-10-04T05:28:22.634" v="13112" actId="1035"/>
          <ac:spMkLst>
            <pc:docMk/>
            <pc:sldMk cId="3910597004" sldId="285"/>
            <ac:spMk id="4" creationId="{63ABD64F-095C-3F6D-738D-1E87FB25414D}"/>
          </ac:spMkLst>
        </pc:spChg>
        <pc:spChg chg="add mod topLvl">
          <ac:chgData name="Ruwani Peiris" userId="1a90b85a-e60b-479a-83de-a3513bf4fc1b" providerId="ADAL" clId="{6BD5E25B-6F7A-4351-9467-BF8643C932DF}" dt="2024-10-04T05:28:55.149" v="13114" actId="207"/>
          <ac:spMkLst>
            <pc:docMk/>
            <pc:sldMk cId="3910597004" sldId="285"/>
            <ac:spMk id="5" creationId="{248DA939-87EB-B182-802F-26B536ABC637}"/>
          </ac:spMkLst>
        </pc:spChg>
        <pc:spChg chg="add mod topLvl">
          <ac:chgData name="Ruwani Peiris" userId="1a90b85a-e60b-479a-83de-a3513bf4fc1b" providerId="ADAL" clId="{6BD5E25B-6F7A-4351-9467-BF8643C932DF}" dt="2024-10-04T05:28:22.634" v="13112" actId="1035"/>
          <ac:spMkLst>
            <pc:docMk/>
            <pc:sldMk cId="3910597004" sldId="285"/>
            <ac:spMk id="6" creationId="{7BD36F4E-6FAA-BCA5-9F78-5AF1B2EE3CA2}"/>
          </ac:spMkLst>
        </pc:spChg>
        <pc:spChg chg="add mod topLvl">
          <ac:chgData name="Ruwani Peiris" userId="1a90b85a-e60b-479a-83de-a3513bf4fc1b" providerId="ADAL" clId="{6BD5E25B-6F7A-4351-9467-BF8643C932DF}" dt="2024-10-04T05:29:36.663" v="13139" actId="20577"/>
          <ac:spMkLst>
            <pc:docMk/>
            <pc:sldMk cId="3910597004" sldId="285"/>
            <ac:spMk id="7" creationId="{373C8C2B-EABB-802F-5578-1E27CFBF0E62}"/>
          </ac:spMkLst>
        </pc:spChg>
        <pc:spChg chg="add del mod">
          <ac:chgData name="Ruwani Peiris" userId="1a90b85a-e60b-479a-83de-a3513bf4fc1b" providerId="ADAL" clId="{6BD5E25B-6F7A-4351-9467-BF8643C932DF}" dt="2024-10-04T01:48:08.691" v="8925"/>
          <ac:spMkLst>
            <pc:docMk/>
            <pc:sldMk cId="3910597004" sldId="285"/>
            <ac:spMk id="8" creationId="{0D29A180-AB34-EA37-300E-71E3FCF6182F}"/>
          </ac:spMkLst>
        </pc:spChg>
        <pc:spChg chg="add mod topLvl">
          <ac:chgData name="Ruwani Peiris" userId="1a90b85a-e60b-479a-83de-a3513bf4fc1b" providerId="ADAL" clId="{6BD5E25B-6F7A-4351-9467-BF8643C932DF}" dt="2024-10-04T05:28:22.634" v="13112" actId="1035"/>
          <ac:spMkLst>
            <pc:docMk/>
            <pc:sldMk cId="3910597004" sldId="285"/>
            <ac:spMk id="9" creationId="{E525554F-18C0-B14E-D5E9-2FADBE007DB8}"/>
          </ac:spMkLst>
        </pc:spChg>
        <pc:spChg chg="add mod topLvl">
          <ac:chgData name="Ruwani Peiris" userId="1a90b85a-e60b-479a-83de-a3513bf4fc1b" providerId="ADAL" clId="{6BD5E25B-6F7A-4351-9467-BF8643C932DF}" dt="2024-10-04T05:29:56.797" v="13152" actId="1037"/>
          <ac:spMkLst>
            <pc:docMk/>
            <pc:sldMk cId="3910597004" sldId="285"/>
            <ac:spMk id="10" creationId="{7BAE6911-45E7-636F-0805-59095C02B751}"/>
          </ac:spMkLst>
        </pc:spChg>
        <pc:spChg chg="add mod topLvl">
          <ac:chgData name="Ruwani Peiris" userId="1a90b85a-e60b-479a-83de-a3513bf4fc1b" providerId="ADAL" clId="{6BD5E25B-6F7A-4351-9467-BF8643C932DF}" dt="2024-10-04T05:28:22.634" v="13112" actId="1035"/>
          <ac:spMkLst>
            <pc:docMk/>
            <pc:sldMk cId="3910597004" sldId="285"/>
            <ac:spMk id="11" creationId="{75A80E72-28E0-2A0E-612A-B26F64798BD6}"/>
          </ac:spMkLst>
        </pc:spChg>
        <pc:spChg chg="add mod topLvl">
          <ac:chgData name="Ruwani Peiris" userId="1a90b85a-e60b-479a-83de-a3513bf4fc1b" providerId="ADAL" clId="{6BD5E25B-6F7A-4351-9467-BF8643C932DF}" dt="2024-10-04T05:28:55.149" v="13114" actId="207"/>
          <ac:spMkLst>
            <pc:docMk/>
            <pc:sldMk cId="3910597004" sldId="285"/>
            <ac:spMk id="12" creationId="{DDA1C9D9-85BF-2356-6762-A9813BF2A4E8}"/>
          </ac:spMkLst>
        </pc:spChg>
        <pc:spChg chg="add mod topLvl">
          <ac:chgData name="Ruwani Peiris" userId="1a90b85a-e60b-479a-83de-a3513bf4fc1b" providerId="ADAL" clId="{6BD5E25B-6F7A-4351-9467-BF8643C932DF}" dt="2024-10-04T05:28:22.634" v="13112" actId="1035"/>
          <ac:spMkLst>
            <pc:docMk/>
            <pc:sldMk cId="3910597004" sldId="285"/>
            <ac:spMk id="13" creationId="{2D6C76D4-687E-D3FA-8128-CF69EAF27780}"/>
          </ac:spMkLst>
        </pc:spChg>
        <pc:spChg chg="add del mod">
          <ac:chgData name="Ruwani Peiris" userId="1a90b85a-e60b-479a-83de-a3513bf4fc1b" providerId="ADAL" clId="{6BD5E25B-6F7A-4351-9467-BF8643C932DF}" dt="2024-10-04T02:05:42.968" v="9829" actId="478"/>
          <ac:spMkLst>
            <pc:docMk/>
            <pc:sldMk cId="3910597004" sldId="285"/>
            <ac:spMk id="14" creationId="{E341509E-2BBF-84F8-27F7-090EA0E76589}"/>
          </ac:spMkLst>
        </pc:spChg>
        <pc:spChg chg="add mod topLvl">
          <ac:chgData name="Ruwani Peiris" userId="1a90b85a-e60b-479a-83de-a3513bf4fc1b" providerId="ADAL" clId="{6BD5E25B-6F7A-4351-9467-BF8643C932DF}" dt="2024-10-04T05:28:22.634" v="13112" actId="1035"/>
          <ac:spMkLst>
            <pc:docMk/>
            <pc:sldMk cId="3910597004" sldId="285"/>
            <ac:spMk id="15" creationId="{2D5A69DD-607E-3144-B833-FF1640A3E4F9}"/>
          </ac:spMkLst>
        </pc:spChg>
        <pc:spChg chg="add mod topLvl">
          <ac:chgData name="Ruwani Peiris" userId="1a90b85a-e60b-479a-83de-a3513bf4fc1b" providerId="ADAL" clId="{6BD5E25B-6F7A-4351-9467-BF8643C932DF}" dt="2024-10-04T05:28:55.149" v="13114" actId="207"/>
          <ac:spMkLst>
            <pc:docMk/>
            <pc:sldMk cId="3910597004" sldId="285"/>
            <ac:spMk id="16" creationId="{AD42F69E-F947-CCD9-7306-F734B7F5622F}"/>
          </ac:spMkLst>
        </pc:spChg>
        <pc:spChg chg="add mod topLvl">
          <ac:chgData name="Ruwani Peiris" userId="1a90b85a-e60b-479a-83de-a3513bf4fc1b" providerId="ADAL" clId="{6BD5E25B-6F7A-4351-9467-BF8643C932DF}" dt="2024-10-04T05:28:22.634" v="13112" actId="1035"/>
          <ac:spMkLst>
            <pc:docMk/>
            <pc:sldMk cId="3910597004" sldId="285"/>
            <ac:spMk id="17" creationId="{08E997FE-A27F-9716-9264-7C53F88F5D07}"/>
          </ac:spMkLst>
        </pc:spChg>
        <pc:spChg chg="add mod topLvl">
          <ac:chgData name="Ruwani Peiris" userId="1a90b85a-e60b-479a-83de-a3513bf4fc1b" providerId="ADAL" clId="{6BD5E25B-6F7A-4351-9467-BF8643C932DF}" dt="2024-10-04T05:28:55.149" v="13114" actId="207"/>
          <ac:spMkLst>
            <pc:docMk/>
            <pc:sldMk cId="3910597004" sldId="285"/>
            <ac:spMk id="18" creationId="{CAAD6152-91E2-D9C9-9012-EC1BB1D10CEA}"/>
          </ac:spMkLst>
        </pc:spChg>
        <pc:spChg chg="add mod topLvl">
          <ac:chgData name="Ruwani Peiris" userId="1a90b85a-e60b-479a-83de-a3513bf4fc1b" providerId="ADAL" clId="{6BD5E25B-6F7A-4351-9467-BF8643C932DF}" dt="2024-10-04T05:28:22.634" v="13112" actId="1035"/>
          <ac:spMkLst>
            <pc:docMk/>
            <pc:sldMk cId="3910597004" sldId="285"/>
            <ac:spMk id="19" creationId="{D4993F10-A6D8-4D24-4341-1B14DF0D825B}"/>
          </ac:spMkLst>
        </pc:spChg>
        <pc:spChg chg="add mod topLvl">
          <ac:chgData name="Ruwani Peiris" userId="1a90b85a-e60b-479a-83de-a3513bf4fc1b" providerId="ADAL" clId="{6BD5E25B-6F7A-4351-9467-BF8643C932DF}" dt="2024-10-04T05:28:55.149" v="13114" actId="207"/>
          <ac:spMkLst>
            <pc:docMk/>
            <pc:sldMk cId="3910597004" sldId="285"/>
            <ac:spMk id="20" creationId="{9C216EC7-B0BD-027E-C021-EC293A33029E}"/>
          </ac:spMkLst>
        </pc:spChg>
        <pc:spChg chg="add mod ord topLvl">
          <ac:chgData name="Ruwani Peiris" userId="1a90b85a-e60b-479a-83de-a3513bf4fc1b" providerId="ADAL" clId="{6BD5E25B-6F7A-4351-9467-BF8643C932DF}" dt="2024-10-04T05:28:22.634" v="13112" actId="1035"/>
          <ac:spMkLst>
            <pc:docMk/>
            <pc:sldMk cId="3910597004" sldId="285"/>
            <ac:spMk id="39" creationId="{D378072A-559F-E110-C3E8-CE9870C53AF4}"/>
          </ac:spMkLst>
        </pc:spChg>
        <pc:spChg chg="add mod">
          <ac:chgData name="Ruwani Peiris" userId="1a90b85a-e60b-479a-83de-a3513bf4fc1b" providerId="ADAL" clId="{6BD5E25B-6F7A-4351-9467-BF8643C932DF}" dt="2024-10-04T05:28:22.634" v="13112" actId="1035"/>
          <ac:spMkLst>
            <pc:docMk/>
            <pc:sldMk cId="3910597004" sldId="285"/>
            <ac:spMk id="41" creationId="{A28C1CC8-6C89-AA70-AA8E-0CAB5F79538D}"/>
          </ac:spMkLst>
        </pc:spChg>
        <pc:spChg chg="add mod">
          <ac:chgData name="Ruwani Peiris" userId="1a90b85a-e60b-479a-83de-a3513bf4fc1b" providerId="ADAL" clId="{6BD5E25B-6F7A-4351-9467-BF8643C932DF}" dt="2024-10-04T05:28:55.149" v="13114" actId="207"/>
          <ac:spMkLst>
            <pc:docMk/>
            <pc:sldMk cId="3910597004" sldId="285"/>
            <ac:spMk id="42" creationId="{603DB412-8330-51F5-33BB-5E7E14634470}"/>
          </ac:spMkLst>
        </pc:spChg>
        <pc:grpChg chg="add del mod">
          <ac:chgData name="Ruwani Peiris" userId="1a90b85a-e60b-479a-83de-a3513bf4fc1b" providerId="ADAL" clId="{6BD5E25B-6F7A-4351-9467-BF8643C932DF}" dt="2024-10-04T05:06:37.418" v="12435" actId="165"/>
          <ac:grpSpMkLst>
            <pc:docMk/>
            <pc:sldMk cId="3910597004" sldId="285"/>
            <ac:grpSpMk id="40" creationId="{309A2099-F4D1-B993-09F6-72B0B582BB5F}"/>
          </ac:grpSpMkLst>
        </pc:grpChg>
        <pc:picChg chg="add del mod">
          <ac:chgData name="Ruwani Peiris" userId="1a90b85a-e60b-479a-83de-a3513bf4fc1b" providerId="ADAL" clId="{6BD5E25B-6F7A-4351-9467-BF8643C932DF}" dt="2024-10-04T02:05:10.972" v="9822" actId="478"/>
          <ac:picMkLst>
            <pc:docMk/>
            <pc:sldMk cId="3910597004" sldId="285"/>
            <ac:picMk id="22" creationId="{E44F0342-24BC-03D5-3CDD-FCBF68140E6B}"/>
          </ac:picMkLst>
        </pc:picChg>
        <pc:picChg chg="add mod topLvl">
          <ac:chgData name="Ruwani Peiris" userId="1a90b85a-e60b-479a-83de-a3513bf4fc1b" providerId="ADAL" clId="{6BD5E25B-6F7A-4351-9467-BF8643C932DF}" dt="2024-10-04T05:28:22.634" v="13112" actId="1035"/>
          <ac:picMkLst>
            <pc:docMk/>
            <pc:sldMk cId="3910597004" sldId="285"/>
            <ac:picMk id="24" creationId="{09AAEA9A-F99B-FE2E-7ED2-97E3E5275640}"/>
          </ac:picMkLst>
        </pc:picChg>
        <pc:picChg chg="add mod topLvl">
          <ac:chgData name="Ruwani Peiris" userId="1a90b85a-e60b-479a-83de-a3513bf4fc1b" providerId="ADAL" clId="{6BD5E25B-6F7A-4351-9467-BF8643C932DF}" dt="2024-10-04T05:28:22.634" v="13112" actId="1035"/>
          <ac:picMkLst>
            <pc:docMk/>
            <pc:sldMk cId="3910597004" sldId="285"/>
            <ac:picMk id="26" creationId="{EB2DC1C9-99D1-E804-ED72-048551D53C02}"/>
          </ac:picMkLst>
        </pc:picChg>
        <pc:picChg chg="add mod topLvl">
          <ac:chgData name="Ruwani Peiris" userId="1a90b85a-e60b-479a-83de-a3513bf4fc1b" providerId="ADAL" clId="{6BD5E25B-6F7A-4351-9467-BF8643C932DF}" dt="2024-10-04T05:28:22.634" v="13112" actId="1035"/>
          <ac:picMkLst>
            <pc:docMk/>
            <pc:sldMk cId="3910597004" sldId="285"/>
            <ac:picMk id="28" creationId="{FC616F8F-F8C7-CD6E-47C9-77F386CFD65C}"/>
          </ac:picMkLst>
        </pc:picChg>
        <pc:picChg chg="add mod topLvl">
          <ac:chgData name="Ruwani Peiris" userId="1a90b85a-e60b-479a-83de-a3513bf4fc1b" providerId="ADAL" clId="{6BD5E25B-6F7A-4351-9467-BF8643C932DF}" dt="2024-10-04T05:28:22.634" v="13112" actId="1035"/>
          <ac:picMkLst>
            <pc:docMk/>
            <pc:sldMk cId="3910597004" sldId="285"/>
            <ac:picMk id="30" creationId="{681D98FC-3D69-ED03-E12B-B20F91839622}"/>
          </ac:picMkLst>
        </pc:picChg>
        <pc:picChg chg="add mod topLvl">
          <ac:chgData name="Ruwani Peiris" userId="1a90b85a-e60b-479a-83de-a3513bf4fc1b" providerId="ADAL" clId="{6BD5E25B-6F7A-4351-9467-BF8643C932DF}" dt="2024-10-04T05:28:22.634" v="13112" actId="1035"/>
          <ac:picMkLst>
            <pc:docMk/>
            <pc:sldMk cId="3910597004" sldId="285"/>
            <ac:picMk id="32" creationId="{B31E31A7-AFDF-1E68-3E6D-72DD0BEB825E}"/>
          </ac:picMkLst>
        </pc:picChg>
        <pc:picChg chg="add mod topLvl">
          <ac:chgData name="Ruwani Peiris" userId="1a90b85a-e60b-479a-83de-a3513bf4fc1b" providerId="ADAL" clId="{6BD5E25B-6F7A-4351-9467-BF8643C932DF}" dt="2024-10-04T05:28:22.634" v="13112" actId="1035"/>
          <ac:picMkLst>
            <pc:docMk/>
            <pc:sldMk cId="3910597004" sldId="285"/>
            <ac:picMk id="34" creationId="{0AF656E1-5464-70CC-495C-381B5CD3FAAF}"/>
          </ac:picMkLst>
        </pc:picChg>
        <pc:picChg chg="add mod topLvl">
          <ac:chgData name="Ruwani Peiris" userId="1a90b85a-e60b-479a-83de-a3513bf4fc1b" providerId="ADAL" clId="{6BD5E25B-6F7A-4351-9467-BF8643C932DF}" dt="2024-10-04T05:28:22.634" v="13112" actId="1035"/>
          <ac:picMkLst>
            <pc:docMk/>
            <pc:sldMk cId="3910597004" sldId="285"/>
            <ac:picMk id="36" creationId="{B90E4199-AB2A-79F5-6992-9C0AD865E40C}"/>
          </ac:picMkLst>
        </pc:picChg>
        <pc:picChg chg="add mod topLvl">
          <ac:chgData name="Ruwani Peiris" userId="1a90b85a-e60b-479a-83de-a3513bf4fc1b" providerId="ADAL" clId="{6BD5E25B-6F7A-4351-9467-BF8643C932DF}" dt="2024-10-04T05:28:22.634" v="13112" actId="1035"/>
          <ac:picMkLst>
            <pc:docMk/>
            <pc:sldMk cId="3910597004" sldId="285"/>
            <ac:picMk id="38" creationId="{326A7888-73FA-44C6-0556-DFB82C876A72}"/>
          </ac:picMkLst>
        </pc:picChg>
        <pc:picChg chg="add mod">
          <ac:chgData name="Ruwani Peiris" userId="1a90b85a-e60b-479a-83de-a3513bf4fc1b" providerId="ADAL" clId="{6BD5E25B-6F7A-4351-9467-BF8643C932DF}" dt="2024-10-04T05:28:22.634" v="13112" actId="1035"/>
          <ac:picMkLst>
            <pc:docMk/>
            <pc:sldMk cId="3910597004" sldId="285"/>
            <ac:picMk id="44" creationId="{18786B83-8EC7-6458-9B63-962FF88FA81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607C4F-1E2B-422D-B311-F12F07F3D35F}" type="datetimeFigureOut">
              <a:rPr lang="en-AU" smtClean="0"/>
              <a:t>22/10/2024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9C26CD-974D-49D7-AC63-19A5E17893A7}" type="slidenum">
              <a:rPr lang="en-AU" smtClean="0"/>
              <a:t>‹#›</a:t>
            </a:fld>
            <a:endParaRPr lang="en-AU"/>
          </a:p>
        </p:txBody>
      </p:sp>
    </p:spTree>
    <p:extLst>
      <p:ext uri="{BB962C8B-B14F-4D97-AF65-F5344CB8AC3E}">
        <p14:creationId xmlns:p14="http://schemas.microsoft.com/office/powerpoint/2010/main" val="2331474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C9C26CD-974D-49D7-AC63-19A5E17893A7}" type="slidenum">
              <a:rPr lang="en-AU" smtClean="0"/>
              <a:t>1</a:t>
            </a:fld>
            <a:endParaRPr lang="en-AU"/>
          </a:p>
        </p:txBody>
      </p:sp>
    </p:spTree>
    <p:extLst>
      <p:ext uri="{BB962C8B-B14F-4D97-AF65-F5344CB8AC3E}">
        <p14:creationId xmlns:p14="http://schemas.microsoft.com/office/powerpoint/2010/main" val="1785827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C9C26CD-974D-49D7-AC63-19A5E17893A7}" type="slidenum">
              <a:rPr lang="en-AU" smtClean="0"/>
              <a:t>10</a:t>
            </a:fld>
            <a:endParaRPr lang="en-AU"/>
          </a:p>
        </p:txBody>
      </p:sp>
    </p:spTree>
    <p:extLst>
      <p:ext uri="{BB962C8B-B14F-4D97-AF65-F5344CB8AC3E}">
        <p14:creationId xmlns:p14="http://schemas.microsoft.com/office/powerpoint/2010/main" val="4245435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DC9C26CD-974D-49D7-AC63-19A5E17893A7}" type="slidenum">
              <a:rPr lang="en-AU" smtClean="0"/>
              <a:t>11</a:t>
            </a:fld>
            <a:endParaRPr lang="en-AU"/>
          </a:p>
        </p:txBody>
      </p:sp>
    </p:spTree>
    <p:extLst>
      <p:ext uri="{BB962C8B-B14F-4D97-AF65-F5344CB8AC3E}">
        <p14:creationId xmlns:p14="http://schemas.microsoft.com/office/powerpoint/2010/main" val="3593865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C9C26CD-974D-49D7-AC63-19A5E17893A7}" type="slidenum">
              <a:rPr lang="en-AU" smtClean="0"/>
              <a:t>12</a:t>
            </a:fld>
            <a:endParaRPr lang="en-AU"/>
          </a:p>
        </p:txBody>
      </p:sp>
    </p:spTree>
    <p:extLst>
      <p:ext uri="{BB962C8B-B14F-4D97-AF65-F5344CB8AC3E}">
        <p14:creationId xmlns:p14="http://schemas.microsoft.com/office/powerpoint/2010/main" val="3661418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C9C26CD-974D-49D7-AC63-19A5E17893A7}" type="slidenum">
              <a:rPr lang="en-AU" smtClean="0"/>
              <a:t>13</a:t>
            </a:fld>
            <a:endParaRPr lang="en-AU"/>
          </a:p>
        </p:txBody>
      </p:sp>
    </p:spTree>
    <p:extLst>
      <p:ext uri="{BB962C8B-B14F-4D97-AF65-F5344CB8AC3E}">
        <p14:creationId xmlns:p14="http://schemas.microsoft.com/office/powerpoint/2010/main" val="1566397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C9C26CD-974D-49D7-AC63-19A5E17893A7}" type="slidenum">
              <a:rPr lang="en-AU" smtClean="0"/>
              <a:t>14</a:t>
            </a:fld>
            <a:endParaRPr lang="en-AU"/>
          </a:p>
        </p:txBody>
      </p:sp>
    </p:spTree>
    <p:extLst>
      <p:ext uri="{BB962C8B-B14F-4D97-AF65-F5344CB8AC3E}">
        <p14:creationId xmlns:p14="http://schemas.microsoft.com/office/powerpoint/2010/main" val="823394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C9C26CD-974D-49D7-AC63-19A5E17893A7}" type="slidenum">
              <a:rPr lang="en-AU" smtClean="0"/>
              <a:t>15</a:t>
            </a:fld>
            <a:endParaRPr lang="en-AU"/>
          </a:p>
        </p:txBody>
      </p:sp>
    </p:spTree>
    <p:extLst>
      <p:ext uri="{BB962C8B-B14F-4D97-AF65-F5344CB8AC3E}">
        <p14:creationId xmlns:p14="http://schemas.microsoft.com/office/powerpoint/2010/main" val="1432174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C9C26CD-974D-49D7-AC63-19A5E17893A7}" type="slidenum">
              <a:rPr lang="en-AU" smtClean="0"/>
              <a:t>16</a:t>
            </a:fld>
            <a:endParaRPr lang="en-AU"/>
          </a:p>
        </p:txBody>
      </p:sp>
    </p:spTree>
    <p:extLst>
      <p:ext uri="{BB962C8B-B14F-4D97-AF65-F5344CB8AC3E}">
        <p14:creationId xmlns:p14="http://schemas.microsoft.com/office/powerpoint/2010/main" val="142503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2944" y="4407694"/>
            <a:ext cx="5486400" cy="3600450"/>
          </a:xfrm>
        </p:spPr>
        <p:txBody>
          <a:bodyPr/>
          <a:lstStyle/>
          <a:p>
            <a:endParaRPr lang="en-AU" dirty="0"/>
          </a:p>
        </p:txBody>
      </p:sp>
      <p:sp>
        <p:nvSpPr>
          <p:cNvPr id="4" name="Slide Number Placeholder 3"/>
          <p:cNvSpPr>
            <a:spLocks noGrp="1"/>
          </p:cNvSpPr>
          <p:nvPr>
            <p:ph type="sldNum" sz="quarter" idx="5"/>
          </p:nvPr>
        </p:nvSpPr>
        <p:spPr/>
        <p:txBody>
          <a:bodyPr/>
          <a:lstStyle/>
          <a:p>
            <a:fld id="{DC9C26CD-974D-49D7-AC63-19A5E17893A7}" type="slidenum">
              <a:rPr lang="en-AU" smtClean="0"/>
              <a:t>2</a:t>
            </a:fld>
            <a:endParaRPr lang="en-AU"/>
          </a:p>
        </p:txBody>
      </p:sp>
    </p:spTree>
    <p:extLst>
      <p:ext uri="{BB962C8B-B14F-4D97-AF65-F5344CB8AC3E}">
        <p14:creationId xmlns:p14="http://schemas.microsoft.com/office/powerpoint/2010/main" val="3350364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C9C26CD-974D-49D7-AC63-19A5E17893A7}" type="slidenum">
              <a:rPr lang="en-AU" smtClean="0"/>
              <a:t>3</a:t>
            </a:fld>
            <a:endParaRPr lang="en-AU"/>
          </a:p>
        </p:txBody>
      </p:sp>
    </p:spTree>
    <p:extLst>
      <p:ext uri="{BB962C8B-B14F-4D97-AF65-F5344CB8AC3E}">
        <p14:creationId xmlns:p14="http://schemas.microsoft.com/office/powerpoint/2010/main" val="1754665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C9C26CD-974D-49D7-AC63-19A5E17893A7}" type="slidenum">
              <a:rPr lang="en-AU" smtClean="0"/>
              <a:t>4</a:t>
            </a:fld>
            <a:endParaRPr lang="en-AU"/>
          </a:p>
        </p:txBody>
      </p:sp>
    </p:spTree>
    <p:extLst>
      <p:ext uri="{BB962C8B-B14F-4D97-AF65-F5344CB8AC3E}">
        <p14:creationId xmlns:p14="http://schemas.microsoft.com/office/powerpoint/2010/main" val="299415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C9C26CD-974D-49D7-AC63-19A5E17893A7}" type="slidenum">
              <a:rPr lang="en-AU" smtClean="0"/>
              <a:t>5</a:t>
            </a:fld>
            <a:endParaRPr lang="en-AU"/>
          </a:p>
        </p:txBody>
      </p:sp>
    </p:spTree>
    <p:extLst>
      <p:ext uri="{BB962C8B-B14F-4D97-AF65-F5344CB8AC3E}">
        <p14:creationId xmlns:p14="http://schemas.microsoft.com/office/powerpoint/2010/main" val="1516272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C9C26CD-974D-49D7-AC63-19A5E17893A7}" type="slidenum">
              <a:rPr lang="en-AU" smtClean="0"/>
              <a:t>6</a:t>
            </a:fld>
            <a:endParaRPr lang="en-AU"/>
          </a:p>
        </p:txBody>
      </p:sp>
    </p:spTree>
    <p:extLst>
      <p:ext uri="{BB962C8B-B14F-4D97-AF65-F5344CB8AC3E}">
        <p14:creationId xmlns:p14="http://schemas.microsoft.com/office/powerpoint/2010/main" val="1499145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5"/>
          </p:nvPr>
        </p:nvSpPr>
        <p:spPr/>
        <p:txBody>
          <a:bodyPr/>
          <a:lstStyle/>
          <a:p>
            <a:fld id="{DC9C26CD-974D-49D7-AC63-19A5E17893A7}" type="slidenum">
              <a:rPr lang="en-AU" smtClean="0"/>
              <a:t>7</a:t>
            </a:fld>
            <a:endParaRPr lang="en-AU"/>
          </a:p>
        </p:txBody>
      </p:sp>
    </p:spTree>
    <p:extLst>
      <p:ext uri="{BB962C8B-B14F-4D97-AF65-F5344CB8AC3E}">
        <p14:creationId xmlns:p14="http://schemas.microsoft.com/office/powerpoint/2010/main" val="1450097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C9C26CD-974D-49D7-AC63-19A5E17893A7}" type="slidenum">
              <a:rPr lang="en-AU" smtClean="0"/>
              <a:t>8</a:t>
            </a:fld>
            <a:endParaRPr lang="en-AU"/>
          </a:p>
        </p:txBody>
      </p:sp>
    </p:spTree>
    <p:extLst>
      <p:ext uri="{BB962C8B-B14F-4D97-AF65-F5344CB8AC3E}">
        <p14:creationId xmlns:p14="http://schemas.microsoft.com/office/powerpoint/2010/main" val="2103891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C9C26CD-974D-49D7-AC63-19A5E17893A7}" type="slidenum">
              <a:rPr lang="en-AU" smtClean="0"/>
              <a:t>9</a:t>
            </a:fld>
            <a:endParaRPr lang="en-AU"/>
          </a:p>
        </p:txBody>
      </p:sp>
    </p:spTree>
    <p:extLst>
      <p:ext uri="{BB962C8B-B14F-4D97-AF65-F5344CB8AC3E}">
        <p14:creationId xmlns:p14="http://schemas.microsoft.com/office/powerpoint/2010/main" val="1328705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41888-8863-8208-64DA-93D9122372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349707BA-2D09-8F07-0F0E-C93F906A18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4D7EAA85-916E-2E76-96EE-EF6C46ECE015}"/>
              </a:ext>
            </a:extLst>
          </p:cNvPr>
          <p:cNvSpPr>
            <a:spLocks noGrp="1"/>
          </p:cNvSpPr>
          <p:nvPr>
            <p:ph type="dt" sz="half" idx="10"/>
          </p:nvPr>
        </p:nvSpPr>
        <p:spPr/>
        <p:txBody>
          <a:bodyPr/>
          <a:lstStyle/>
          <a:p>
            <a:fld id="{BA57EEE0-98E7-4173-8A1B-3267B86E1B6B}" type="datetimeFigureOut">
              <a:rPr lang="en-AU" smtClean="0"/>
              <a:t>22/10/2024</a:t>
            </a:fld>
            <a:endParaRPr lang="en-AU"/>
          </a:p>
        </p:txBody>
      </p:sp>
      <p:sp>
        <p:nvSpPr>
          <p:cNvPr id="5" name="Footer Placeholder 4">
            <a:extLst>
              <a:ext uri="{FF2B5EF4-FFF2-40B4-BE49-F238E27FC236}">
                <a16:creationId xmlns:a16="http://schemas.microsoft.com/office/drawing/2014/main" id="{96088746-064F-9CE4-EB63-62F76404A1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173522E-2AEF-86F7-DFE8-02988336992F}"/>
              </a:ext>
            </a:extLst>
          </p:cNvPr>
          <p:cNvSpPr>
            <a:spLocks noGrp="1"/>
          </p:cNvSpPr>
          <p:nvPr>
            <p:ph type="sldNum" sz="quarter" idx="12"/>
          </p:nvPr>
        </p:nvSpPr>
        <p:spPr/>
        <p:txBody>
          <a:bodyPr/>
          <a:lstStyle/>
          <a:p>
            <a:fld id="{BCD672FA-3523-4D85-9EF2-AF54DB9E86A5}" type="slidenum">
              <a:rPr lang="en-AU" smtClean="0"/>
              <a:t>‹#›</a:t>
            </a:fld>
            <a:endParaRPr lang="en-AU"/>
          </a:p>
        </p:txBody>
      </p:sp>
    </p:spTree>
    <p:extLst>
      <p:ext uri="{BB962C8B-B14F-4D97-AF65-F5344CB8AC3E}">
        <p14:creationId xmlns:p14="http://schemas.microsoft.com/office/powerpoint/2010/main" val="397342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BD863-B4DE-BC18-DEC8-13F8D8CBB66B}"/>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AA42FEC-3C0B-6D5E-1AC2-516B3CEF60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1887DC2-348D-58A8-1981-F4576FA5447B}"/>
              </a:ext>
            </a:extLst>
          </p:cNvPr>
          <p:cNvSpPr>
            <a:spLocks noGrp="1"/>
          </p:cNvSpPr>
          <p:nvPr>
            <p:ph type="dt" sz="half" idx="10"/>
          </p:nvPr>
        </p:nvSpPr>
        <p:spPr/>
        <p:txBody>
          <a:bodyPr/>
          <a:lstStyle/>
          <a:p>
            <a:fld id="{BA57EEE0-98E7-4173-8A1B-3267B86E1B6B}" type="datetimeFigureOut">
              <a:rPr lang="en-AU" smtClean="0"/>
              <a:t>22/10/2024</a:t>
            </a:fld>
            <a:endParaRPr lang="en-AU"/>
          </a:p>
        </p:txBody>
      </p:sp>
      <p:sp>
        <p:nvSpPr>
          <p:cNvPr id="5" name="Footer Placeholder 4">
            <a:extLst>
              <a:ext uri="{FF2B5EF4-FFF2-40B4-BE49-F238E27FC236}">
                <a16:creationId xmlns:a16="http://schemas.microsoft.com/office/drawing/2014/main" id="{027542CD-DE68-527B-E8F7-F1067AA179D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8B99790-E758-256C-CE92-3BC7A75354AD}"/>
              </a:ext>
            </a:extLst>
          </p:cNvPr>
          <p:cNvSpPr>
            <a:spLocks noGrp="1"/>
          </p:cNvSpPr>
          <p:nvPr>
            <p:ph type="sldNum" sz="quarter" idx="12"/>
          </p:nvPr>
        </p:nvSpPr>
        <p:spPr/>
        <p:txBody>
          <a:bodyPr/>
          <a:lstStyle/>
          <a:p>
            <a:fld id="{BCD672FA-3523-4D85-9EF2-AF54DB9E86A5}" type="slidenum">
              <a:rPr lang="en-AU" smtClean="0"/>
              <a:t>‹#›</a:t>
            </a:fld>
            <a:endParaRPr lang="en-AU"/>
          </a:p>
        </p:txBody>
      </p:sp>
    </p:spTree>
    <p:extLst>
      <p:ext uri="{BB962C8B-B14F-4D97-AF65-F5344CB8AC3E}">
        <p14:creationId xmlns:p14="http://schemas.microsoft.com/office/powerpoint/2010/main" val="1489733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8AA04C-276A-8844-1D76-AF0828F086D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5A424E7-D22F-169A-0ABB-BE65E6D238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D42EDEA-BA04-BD9F-88B8-A557CF2CE84E}"/>
              </a:ext>
            </a:extLst>
          </p:cNvPr>
          <p:cNvSpPr>
            <a:spLocks noGrp="1"/>
          </p:cNvSpPr>
          <p:nvPr>
            <p:ph type="dt" sz="half" idx="10"/>
          </p:nvPr>
        </p:nvSpPr>
        <p:spPr/>
        <p:txBody>
          <a:bodyPr/>
          <a:lstStyle/>
          <a:p>
            <a:fld id="{BA57EEE0-98E7-4173-8A1B-3267B86E1B6B}" type="datetimeFigureOut">
              <a:rPr lang="en-AU" smtClean="0"/>
              <a:t>22/10/2024</a:t>
            </a:fld>
            <a:endParaRPr lang="en-AU"/>
          </a:p>
        </p:txBody>
      </p:sp>
      <p:sp>
        <p:nvSpPr>
          <p:cNvPr id="5" name="Footer Placeholder 4">
            <a:extLst>
              <a:ext uri="{FF2B5EF4-FFF2-40B4-BE49-F238E27FC236}">
                <a16:creationId xmlns:a16="http://schemas.microsoft.com/office/drawing/2014/main" id="{BED08232-F808-A555-C666-552AF1CF984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424F6BE-C937-A8C2-8315-B23EA8900E65}"/>
              </a:ext>
            </a:extLst>
          </p:cNvPr>
          <p:cNvSpPr>
            <a:spLocks noGrp="1"/>
          </p:cNvSpPr>
          <p:nvPr>
            <p:ph type="sldNum" sz="quarter" idx="12"/>
          </p:nvPr>
        </p:nvSpPr>
        <p:spPr/>
        <p:txBody>
          <a:bodyPr/>
          <a:lstStyle/>
          <a:p>
            <a:fld id="{BCD672FA-3523-4D85-9EF2-AF54DB9E86A5}" type="slidenum">
              <a:rPr lang="en-AU" smtClean="0"/>
              <a:t>‹#›</a:t>
            </a:fld>
            <a:endParaRPr lang="en-AU"/>
          </a:p>
        </p:txBody>
      </p:sp>
    </p:spTree>
    <p:extLst>
      <p:ext uri="{BB962C8B-B14F-4D97-AF65-F5344CB8AC3E}">
        <p14:creationId xmlns:p14="http://schemas.microsoft.com/office/powerpoint/2010/main" val="4046310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1259-B9A9-35F3-9F64-A7287F75E5F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EAAABF7-1ED7-6CE8-98E3-64556F8644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CB8AF75-F6F8-50EA-683D-523C3A7979E5}"/>
              </a:ext>
            </a:extLst>
          </p:cNvPr>
          <p:cNvSpPr>
            <a:spLocks noGrp="1"/>
          </p:cNvSpPr>
          <p:nvPr>
            <p:ph type="dt" sz="half" idx="10"/>
          </p:nvPr>
        </p:nvSpPr>
        <p:spPr/>
        <p:txBody>
          <a:bodyPr/>
          <a:lstStyle/>
          <a:p>
            <a:fld id="{BA57EEE0-98E7-4173-8A1B-3267B86E1B6B}" type="datetimeFigureOut">
              <a:rPr lang="en-AU" smtClean="0"/>
              <a:t>22/10/2024</a:t>
            </a:fld>
            <a:endParaRPr lang="en-AU"/>
          </a:p>
        </p:txBody>
      </p:sp>
      <p:sp>
        <p:nvSpPr>
          <p:cNvPr id="5" name="Footer Placeholder 4">
            <a:extLst>
              <a:ext uri="{FF2B5EF4-FFF2-40B4-BE49-F238E27FC236}">
                <a16:creationId xmlns:a16="http://schemas.microsoft.com/office/drawing/2014/main" id="{E80F615D-8AB0-6AE8-3623-0039FCC9BB0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F1F56F4-2E02-194C-9C08-22D368C1125B}"/>
              </a:ext>
            </a:extLst>
          </p:cNvPr>
          <p:cNvSpPr>
            <a:spLocks noGrp="1"/>
          </p:cNvSpPr>
          <p:nvPr>
            <p:ph type="sldNum" sz="quarter" idx="12"/>
          </p:nvPr>
        </p:nvSpPr>
        <p:spPr/>
        <p:txBody>
          <a:bodyPr/>
          <a:lstStyle/>
          <a:p>
            <a:fld id="{BCD672FA-3523-4D85-9EF2-AF54DB9E86A5}" type="slidenum">
              <a:rPr lang="en-AU" smtClean="0"/>
              <a:t>‹#›</a:t>
            </a:fld>
            <a:endParaRPr lang="en-AU"/>
          </a:p>
        </p:txBody>
      </p:sp>
    </p:spTree>
    <p:extLst>
      <p:ext uri="{BB962C8B-B14F-4D97-AF65-F5344CB8AC3E}">
        <p14:creationId xmlns:p14="http://schemas.microsoft.com/office/powerpoint/2010/main" val="1534136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F5A4A-06ED-557C-FB73-A36A8BE416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CBE7511-19DC-8CBD-8B1E-3632B80A7B0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F13148-BD74-95CF-D39F-5FD669B51C74}"/>
              </a:ext>
            </a:extLst>
          </p:cNvPr>
          <p:cNvSpPr>
            <a:spLocks noGrp="1"/>
          </p:cNvSpPr>
          <p:nvPr>
            <p:ph type="dt" sz="half" idx="10"/>
          </p:nvPr>
        </p:nvSpPr>
        <p:spPr/>
        <p:txBody>
          <a:bodyPr/>
          <a:lstStyle/>
          <a:p>
            <a:fld id="{BA57EEE0-98E7-4173-8A1B-3267B86E1B6B}" type="datetimeFigureOut">
              <a:rPr lang="en-AU" smtClean="0"/>
              <a:t>22/10/2024</a:t>
            </a:fld>
            <a:endParaRPr lang="en-AU"/>
          </a:p>
        </p:txBody>
      </p:sp>
      <p:sp>
        <p:nvSpPr>
          <p:cNvPr id="5" name="Footer Placeholder 4">
            <a:extLst>
              <a:ext uri="{FF2B5EF4-FFF2-40B4-BE49-F238E27FC236}">
                <a16:creationId xmlns:a16="http://schemas.microsoft.com/office/drawing/2014/main" id="{32483632-5D82-B463-6EFB-04F7DBFDBCC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B9AB9C7-324E-3072-6D80-D28754F2A859}"/>
              </a:ext>
            </a:extLst>
          </p:cNvPr>
          <p:cNvSpPr>
            <a:spLocks noGrp="1"/>
          </p:cNvSpPr>
          <p:nvPr>
            <p:ph type="sldNum" sz="quarter" idx="12"/>
          </p:nvPr>
        </p:nvSpPr>
        <p:spPr/>
        <p:txBody>
          <a:bodyPr/>
          <a:lstStyle/>
          <a:p>
            <a:fld id="{BCD672FA-3523-4D85-9EF2-AF54DB9E86A5}" type="slidenum">
              <a:rPr lang="en-AU" smtClean="0"/>
              <a:t>‹#›</a:t>
            </a:fld>
            <a:endParaRPr lang="en-AU"/>
          </a:p>
        </p:txBody>
      </p:sp>
    </p:spTree>
    <p:extLst>
      <p:ext uri="{BB962C8B-B14F-4D97-AF65-F5344CB8AC3E}">
        <p14:creationId xmlns:p14="http://schemas.microsoft.com/office/powerpoint/2010/main" val="414137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C6FAE-DA69-1F5D-16A6-6DB3459DDDA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7B2ED14-35A0-CABB-32EE-D9D83CFC17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B4B4835F-A168-EEF1-C0D6-DC5A9A078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ACEF78C9-45E4-5360-AAEB-A8A6AA0784AB}"/>
              </a:ext>
            </a:extLst>
          </p:cNvPr>
          <p:cNvSpPr>
            <a:spLocks noGrp="1"/>
          </p:cNvSpPr>
          <p:nvPr>
            <p:ph type="dt" sz="half" idx="10"/>
          </p:nvPr>
        </p:nvSpPr>
        <p:spPr/>
        <p:txBody>
          <a:bodyPr/>
          <a:lstStyle/>
          <a:p>
            <a:fld id="{BA57EEE0-98E7-4173-8A1B-3267B86E1B6B}" type="datetimeFigureOut">
              <a:rPr lang="en-AU" smtClean="0"/>
              <a:t>22/10/2024</a:t>
            </a:fld>
            <a:endParaRPr lang="en-AU"/>
          </a:p>
        </p:txBody>
      </p:sp>
      <p:sp>
        <p:nvSpPr>
          <p:cNvPr id="6" name="Footer Placeholder 5">
            <a:extLst>
              <a:ext uri="{FF2B5EF4-FFF2-40B4-BE49-F238E27FC236}">
                <a16:creationId xmlns:a16="http://schemas.microsoft.com/office/drawing/2014/main" id="{6A43356D-B0F5-7CAE-A711-826F55C4F96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852DAFE-D1B9-0EA0-12A5-F30B89F9CF1D}"/>
              </a:ext>
            </a:extLst>
          </p:cNvPr>
          <p:cNvSpPr>
            <a:spLocks noGrp="1"/>
          </p:cNvSpPr>
          <p:nvPr>
            <p:ph type="sldNum" sz="quarter" idx="12"/>
          </p:nvPr>
        </p:nvSpPr>
        <p:spPr/>
        <p:txBody>
          <a:bodyPr/>
          <a:lstStyle/>
          <a:p>
            <a:fld id="{BCD672FA-3523-4D85-9EF2-AF54DB9E86A5}" type="slidenum">
              <a:rPr lang="en-AU" smtClean="0"/>
              <a:t>‹#›</a:t>
            </a:fld>
            <a:endParaRPr lang="en-AU"/>
          </a:p>
        </p:txBody>
      </p:sp>
    </p:spTree>
    <p:extLst>
      <p:ext uri="{BB962C8B-B14F-4D97-AF65-F5344CB8AC3E}">
        <p14:creationId xmlns:p14="http://schemas.microsoft.com/office/powerpoint/2010/main" val="2280800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6546D-2C14-E073-36A8-F6EDFA9A32C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CBE9BE6-FC55-3318-B0A7-6D52D06AD3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FFED57-E168-11D3-6724-D9E7836AF7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44338BD-62D9-435E-362C-E14BE9F93D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8C9A3C-83A2-5278-965D-F4D5A618CA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69C8004F-FD60-ED10-C6F1-75BDCACC4CFF}"/>
              </a:ext>
            </a:extLst>
          </p:cNvPr>
          <p:cNvSpPr>
            <a:spLocks noGrp="1"/>
          </p:cNvSpPr>
          <p:nvPr>
            <p:ph type="dt" sz="half" idx="10"/>
          </p:nvPr>
        </p:nvSpPr>
        <p:spPr/>
        <p:txBody>
          <a:bodyPr/>
          <a:lstStyle/>
          <a:p>
            <a:fld id="{BA57EEE0-98E7-4173-8A1B-3267B86E1B6B}" type="datetimeFigureOut">
              <a:rPr lang="en-AU" smtClean="0"/>
              <a:t>22/10/2024</a:t>
            </a:fld>
            <a:endParaRPr lang="en-AU"/>
          </a:p>
        </p:txBody>
      </p:sp>
      <p:sp>
        <p:nvSpPr>
          <p:cNvPr id="8" name="Footer Placeholder 7">
            <a:extLst>
              <a:ext uri="{FF2B5EF4-FFF2-40B4-BE49-F238E27FC236}">
                <a16:creationId xmlns:a16="http://schemas.microsoft.com/office/drawing/2014/main" id="{F6C5B1ED-DE1F-200C-305C-AE098E8F6EDE}"/>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0DB1406-3AD4-2809-F805-1B63D311DA05}"/>
              </a:ext>
            </a:extLst>
          </p:cNvPr>
          <p:cNvSpPr>
            <a:spLocks noGrp="1"/>
          </p:cNvSpPr>
          <p:nvPr>
            <p:ph type="sldNum" sz="quarter" idx="12"/>
          </p:nvPr>
        </p:nvSpPr>
        <p:spPr/>
        <p:txBody>
          <a:bodyPr/>
          <a:lstStyle/>
          <a:p>
            <a:fld id="{BCD672FA-3523-4D85-9EF2-AF54DB9E86A5}" type="slidenum">
              <a:rPr lang="en-AU" smtClean="0"/>
              <a:t>‹#›</a:t>
            </a:fld>
            <a:endParaRPr lang="en-AU"/>
          </a:p>
        </p:txBody>
      </p:sp>
    </p:spTree>
    <p:extLst>
      <p:ext uri="{BB962C8B-B14F-4D97-AF65-F5344CB8AC3E}">
        <p14:creationId xmlns:p14="http://schemas.microsoft.com/office/powerpoint/2010/main" val="4208943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5A95-BE0B-DD22-4E78-FF03FEAA9A90}"/>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C782938-3F1B-3519-C64E-371D7319D4CC}"/>
              </a:ext>
            </a:extLst>
          </p:cNvPr>
          <p:cNvSpPr>
            <a:spLocks noGrp="1"/>
          </p:cNvSpPr>
          <p:nvPr>
            <p:ph type="dt" sz="half" idx="10"/>
          </p:nvPr>
        </p:nvSpPr>
        <p:spPr/>
        <p:txBody>
          <a:bodyPr/>
          <a:lstStyle/>
          <a:p>
            <a:fld id="{BA57EEE0-98E7-4173-8A1B-3267B86E1B6B}" type="datetimeFigureOut">
              <a:rPr lang="en-AU" smtClean="0"/>
              <a:t>22/10/2024</a:t>
            </a:fld>
            <a:endParaRPr lang="en-AU"/>
          </a:p>
        </p:txBody>
      </p:sp>
      <p:sp>
        <p:nvSpPr>
          <p:cNvPr id="4" name="Footer Placeholder 3">
            <a:extLst>
              <a:ext uri="{FF2B5EF4-FFF2-40B4-BE49-F238E27FC236}">
                <a16:creationId xmlns:a16="http://schemas.microsoft.com/office/drawing/2014/main" id="{85518C23-B7EF-611A-D551-F11DF4A7FEE7}"/>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CB34089-E19E-35A0-ABBD-0CB8706CDAF7}"/>
              </a:ext>
            </a:extLst>
          </p:cNvPr>
          <p:cNvSpPr>
            <a:spLocks noGrp="1"/>
          </p:cNvSpPr>
          <p:nvPr>
            <p:ph type="sldNum" sz="quarter" idx="12"/>
          </p:nvPr>
        </p:nvSpPr>
        <p:spPr/>
        <p:txBody>
          <a:bodyPr/>
          <a:lstStyle/>
          <a:p>
            <a:fld id="{BCD672FA-3523-4D85-9EF2-AF54DB9E86A5}" type="slidenum">
              <a:rPr lang="en-AU" smtClean="0"/>
              <a:t>‹#›</a:t>
            </a:fld>
            <a:endParaRPr lang="en-AU"/>
          </a:p>
        </p:txBody>
      </p:sp>
    </p:spTree>
    <p:extLst>
      <p:ext uri="{BB962C8B-B14F-4D97-AF65-F5344CB8AC3E}">
        <p14:creationId xmlns:p14="http://schemas.microsoft.com/office/powerpoint/2010/main" val="1050167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4131C8-0763-3C03-2279-645141520AFB}"/>
              </a:ext>
            </a:extLst>
          </p:cNvPr>
          <p:cNvSpPr>
            <a:spLocks noGrp="1"/>
          </p:cNvSpPr>
          <p:nvPr>
            <p:ph type="dt" sz="half" idx="10"/>
          </p:nvPr>
        </p:nvSpPr>
        <p:spPr/>
        <p:txBody>
          <a:bodyPr/>
          <a:lstStyle/>
          <a:p>
            <a:fld id="{BA57EEE0-98E7-4173-8A1B-3267B86E1B6B}" type="datetimeFigureOut">
              <a:rPr lang="en-AU" smtClean="0"/>
              <a:t>22/10/2024</a:t>
            </a:fld>
            <a:endParaRPr lang="en-AU"/>
          </a:p>
        </p:txBody>
      </p:sp>
      <p:sp>
        <p:nvSpPr>
          <p:cNvPr id="3" name="Footer Placeholder 2">
            <a:extLst>
              <a:ext uri="{FF2B5EF4-FFF2-40B4-BE49-F238E27FC236}">
                <a16:creationId xmlns:a16="http://schemas.microsoft.com/office/drawing/2014/main" id="{502E7D3B-77D3-42C0-27D4-F677DD6B54C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E8BA235-1E93-0627-08B3-31C30B9CFD84}"/>
              </a:ext>
            </a:extLst>
          </p:cNvPr>
          <p:cNvSpPr>
            <a:spLocks noGrp="1"/>
          </p:cNvSpPr>
          <p:nvPr>
            <p:ph type="sldNum" sz="quarter" idx="12"/>
          </p:nvPr>
        </p:nvSpPr>
        <p:spPr/>
        <p:txBody>
          <a:bodyPr/>
          <a:lstStyle/>
          <a:p>
            <a:fld id="{BCD672FA-3523-4D85-9EF2-AF54DB9E86A5}" type="slidenum">
              <a:rPr lang="en-AU" smtClean="0"/>
              <a:t>‹#›</a:t>
            </a:fld>
            <a:endParaRPr lang="en-AU"/>
          </a:p>
        </p:txBody>
      </p:sp>
    </p:spTree>
    <p:extLst>
      <p:ext uri="{BB962C8B-B14F-4D97-AF65-F5344CB8AC3E}">
        <p14:creationId xmlns:p14="http://schemas.microsoft.com/office/powerpoint/2010/main" val="3025883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2BC52-6490-781E-F6B0-F617472A73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3E1EBE9-01A2-FC98-EA4E-7891E8F747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E2D0870-1F11-6774-C500-347E4A4B3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B2A4A9-01CB-E0DB-D51C-441B318CCEA3}"/>
              </a:ext>
            </a:extLst>
          </p:cNvPr>
          <p:cNvSpPr>
            <a:spLocks noGrp="1"/>
          </p:cNvSpPr>
          <p:nvPr>
            <p:ph type="dt" sz="half" idx="10"/>
          </p:nvPr>
        </p:nvSpPr>
        <p:spPr/>
        <p:txBody>
          <a:bodyPr/>
          <a:lstStyle/>
          <a:p>
            <a:fld id="{BA57EEE0-98E7-4173-8A1B-3267B86E1B6B}" type="datetimeFigureOut">
              <a:rPr lang="en-AU" smtClean="0"/>
              <a:t>22/10/2024</a:t>
            </a:fld>
            <a:endParaRPr lang="en-AU"/>
          </a:p>
        </p:txBody>
      </p:sp>
      <p:sp>
        <p:nvSpPr>
          <p:cNvPr id="6" name="Footer Placeholder 5">
            <a:extLst>
              <a:ext uri="{FF2B5EF4-FFF2-40B4-BE49-F238E27FC236}">
                <a16:creationId xmlns:a16="http://schemas.microsoft.com/office/drawing/2014/main" id="{835F0EA9-244A-FF1D-33B9-38B4AECEB3D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9F7E58B-CFB0-24FD-B0C8-183AF33A9650}"/>
              </a:ext>
            </a:extLst>
          </p:cNvPr>
          <p:cNvSpPr>
            <a:spLocks noGrp="1"/>
          </p:cNvSpPr>
          <p:nvPr>
            <p:ph type="sldNum" sz="quarter" idx="12"/>
          </p:nvPr>
        </p:nvSpPr>
        <p:spPr/>
        <p:txBody>
          <a:bodyPr/>
          <a:lstStyle/>
          <a:p>
            <a:fld id="{BCD672FA-3523-4D85-9EF2-AF54DB9E86A5}" type="slidenum">
              <a:rPr lang="en-AU" smtClean="0"/>
              <a:t>‹#›</a:t>
            </a:fld>
            <a:endParaRPr lang="en-AU"/>
          </a:p>
        </p:txBody>
      </p:sp>
    </p:spTree>
    <p:extLst>
      <p:ext uri="{BB962C8B-B14F-4D97-AF65-F5344CB8AC3E}">
        <p14:creationId xmlns:p14="http://schemas.microsoft.com/office/powerpoint/2010/main" val="277856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A885E-81DC-EC64-DBC9-136E59CF3B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25F70645-AE20-162D-3943-6BAE677660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346B67BF-C66B-52E1-5EFF-C90537A25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D0896F-C873-F8D7-946A-35339334FBDD}"/>
              </a:ext>
            </a:extLst>
          </p:cNvPr>
          <p:cNvSpPr>
            <a:spLocks noGrp="1"/>
          </p:cNvSpPr>
          <p:nvPr>
            <p:ph type="dt" sz="half" idx="10"/>
          </p:nvPr>
        </p:nvSpPr>
        <p:spPr/>
        <p:txBody>
          <a:bodyPr/>
          <a:lstStyle/>
          <a:p>
            <a:fld id="{BA57EEE0-98E7-4173-8A1B-3267B86E1B6B}" type="datetimeFigureOut">
              <a:rPr lang="en-AU" smtClean="0"/>
              <a:t>22/10/2024</a:t>
            </a:fld>
            <a:endParaRPr lang="en-AU"/>
          </a:p>
        </p:txBody>
      </p:sp>
      <p:sp>
        <p:nvSpPr>
          <p:cNvPr id="6" name="Footer Placeholder 5">
            <a:extLst>
              <a:ext uri="{FF2B5EF4-FFF2-40B4-BE49-F238E27FC236}">
                <a16:creationId xmlns:a16="http://schemas.microsoft.com/office/drawing/2014/main" id="{F150EDD9-01E7-B2D3-D27C-ADEA7BCCD62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46C6D44-542E-7CCF-58A9-5366256DAC08}"/>
              </a:ext>
            </a:extLst>
          </p:cNvPr>
          <p:cNvSpPr>
            <a:spLocks noGrp="1"/>
          </p:cNvSpPr>
          <p:nvPr>
            <p:ph type="sldNum" sz="quarter" idx="12"/>
          </p:nvPr>
        </p:nvSpPr>
        <p:spPr/>
        <p:txBody>
          <a:bodyPr/>
          <a:lstStyle/>
          <a:p>
            <a:fld id="{BCD672FA-3523-4D85-9EF2-AF54DB9E86A5}" type="slidenum">
              <a:rPr lang="en-AU" smtClean="0"/>
              <a:t>‹#›</a:t>
            </a:fld>
            <a:endParaRPr lang="en-AU"/>
          </a:p>
        </p:txBody>
      </p:sp>
    </p:spTree>
    <p:extLst>
      <p:ext uri="{BB962C8B-B14F-4D97-AF65-F5344CB8AC3E}">
        <p14:creationId xmlns:p14="http://schemas.microsoft.com/office/powerpoint/2010/main" val="768989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7E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C35F95-6D0C-98E6-0964-57320EA041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97595CF-1B65-E9CD-250F-3188FC50FE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E492548-7914-D76F-122F-74CED79DBC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57EEE0-98E7-4173-8A1B-3267B86E1B6B}" type="datetimeFigureOut">
              <a:rPr lang="en-AU" smtClean="0"/>
              <a:t>22/10/2024</a:t>
            </a:fld>
            <a:endParaRPr lang="en-AU"/>
          </a:p>
        </p:txBody>
      </p:sp>
      <p:sp>
        <p:nvSpPr>
          <p:cNvPr id="5" name="Footer Placeholder 4">
            <a:extLst>
              <a:ext uri="{FF2B5EF4-FFF2-40B4-BE49-F238E27FC236}">
                <a16:creationId xmlns:a16="http://schemas.microsoft.com/office/drawing/2014/main" id="{D2BF29F4-712C-E537-647B-1DF1C21DF1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DFC18870-1062-35E6-D407-D16441129D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CD672FA-3523-4D85-9EF2-AF54DB9E86A5}" type="slidenum">
              <a:rPr lang="en-AU" smtClean="0"/>
              <a:t>‹#›</a:t>
            </a:fld>
            <a:endParaRPr lang="en-AU"/>
          </a:p>
        </p:txBody>
      </p:sp>
    </p:spTree>
    <p:extLst>
      <p:ext uri="{BB962C8B-B14F-4D97-AF65-F5344CB8AC3E}">
        <p14:creationId xmlns:p14="http://schemas.microsoft.com/office/powerpoint/2010/main" val="184608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freightaustralia.gov.au/sites/default/files/documents/national-freight-and-supply-chain-strategy.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amsant.org.au/wp-content/uploads/2021/10/Food-Summit-Report-V2.pdf" TargetMode="External"/><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png"/><Relationship Id="rId4" Type="http://schemas.openxmlformats.org/officeDocument/2006/relationships/hyperlink" Target="https://www.niaa.gov.au/resource-centre/national-strategy-food-security-remote-first-nations-communities-discussion-pape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abc.net.au/news/2023-03-10/relief-for-east-kimberley-residents-victoria-highway-reopens/102081186"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notesSlide" Target="../notesSlides/notesSlide5.xml"/><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abc.net.au/news/2023-03-11/nt-lajamanu-battling-food-shortage-after-floods/102079702" TargetMode="External"/><Relationship Id="rId5" Type="http://schemas.openxmlformats.org/officeDocument/2006/relationships/image" Target="../media/image27.jpe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7E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221880"/>
            <a:ext cx="9144000" cy="791311"/>
          </a:xfrm>
        </p:spPr>
        <p:txBody>
          <a:bodyPr>
            <a:normAutofit fontScale="90000"/>
          </a:bodyPr>
          <a:lstStyle/>
          <a:p>
            <a:r>
              <a:rPr lang="en-AU" dirty="0">
                <a:solidFill>
                  <a:srgbClr val="000000"/>
                </a:solidFill>
              </a:rPr>
              <a:t>Remote Food Security Strategy:</a:t>
            </a:r>
            <a:br>
              <a:rPr lang="en-AU" dirty="0">
                <a:solidFill>
                  <a:srgbClr val="000000"/>
                </a:solidFill>
              </a:rPr>
            </a:br>
            <a:r>
              <a:rPr lang="en-AU" dirty="0">
                <a:solidFill>
                  <a:srgbClr val="000000"/>
                </a:solidFill>
              </a:rPr>
              <a:t>progress and lessons learned</a:t>
            </a:r>
          </a:p>
        </p:txBody>
      </p:sp>
      <p:sp>
        <p:nvSpPr>
          <p:cNvPr id="3" name="Subtitle 2"/>
          <p:cNvSpPr>
            <a:spLocks noGrp="1"/>
          </p:cNvSpPr>
          <p:nvPr>
            <p:ph type="subTitle" idx="1"/>
          </p:nvPr>
        </p:nvSpPr>
        <p:spPr>
          <a:xfrm>
            <a:off x="1524000" y="4105267"/>
            <a:ext cx="9144000" cy="595610"/>
          </a:xfrm>
        </p:spPr>
        <p:txBody>
          <a:bodyPr/>
          <a:lstStyle/>
          <a:p>
            <a:r>
              <a:rPr lang="en-AU" dirty="0">
                <a:solidFill>
                  <a:srgbClr val="000000"/>
                </a:solidFill>
              </a:rPr>
              <a:t>Ruwani Peiris, Public Health Registrar AMSANT</a:t>
            </a:r>
          </a:p>
        </p:txBody>
      </p:sp>
      <p:pic>
        <p:nvPicPr>
          <p:cNvPr id="7" name="Picture 6">
            <a:extLst>
              <a:ext uri="{FF2B5EF4-FFF2-40B4-BE49-F238E27FC236}">
                <a16:creationId xmlns:a16="http://schemas.microsoft.com/office/drawing/2014/main" id="{7EB671D1-0B03-499A-8996-5DBEB7A015D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0"/>
            <a:ext cx="12192000" cy="1826088"/>
          </a:xfrm>
          <a:prstGeom prst="rect">
            <a:avLst/>
          </a:prstGeom>
        </p:spPr>
      </p:pic>
    </p:spTree>
    <p:extLst>
      <p:ext uri="{BB962C8B-B14F-4D97-AF65-F5344CB8AC3E}">
        <p14:creationId xmlns:p14="http://schemas.microsoft.com/office/powerpoint/2010/main" val="3724447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BDF6C-944B-E13A-8B2B-2EDB3A2D962A}"/>
              </a:ext>
            </a:extLst>
          </p:cNvPr>
          <p:cNvSpPr>
            <a:spLocks noGrp="1"/>
          </p:cNvSpPr>
          <p:nvPr>
            <p:ph type="title"/>
          </p:nvPr>
        </p:nvSpPr>
        <p:spPr/>
        <p:txBody>
          <a:bodyPr/>
          <a:lstStyle/>
          <a:p>
            <a:r>
              <a:rPr lang="en-AU" dirty="0"/>
              <a:t>Challenges to implementing the Strategy</a:t>
            </a:r>
          </a:p>
        </p:txBody>
      </p:sp>
      <p:sp>
        <p:nvSpPr>
          <p:cNvPr id="3" name="Content Placeholder 2">
            <a:extLst>
              <a:ext uri="{FF2B5EF4-FFF2-40B4-BE49-F238E27FC236}">
                <a16:creationId xmlns:a16="http://schemas.microsoft.com/office/drawing/2014/main" id="{3D23B983-7A13-A1D2-49F8-D38E889B0D0B}"/>
              </a:ext>
            </a:extLst>
          </p:cNvPr>
          <p:cNvSpPr>
            <a:spLocks noGrp="1"/>
          </p:cNvSpPr>
          <p:nvPr>
            <p:ph idx="1"/>
          </p:nvPr>
        </p:nvSpPr>
        <p:spPr>
          <a:xfrm>
            <a:off x="838200" y="1825625"/>
            <a:ext cx="6477000" cy="4351338"/>
          </a:xfrm>
        </p:spPr>
        <p:txBody>
          <a:bodyPr/>
          <a:lstStyle/>
          <a:p>
            <a:r>
              <a:rPr lang="en-AU" dirty="0"/>
              <a:t>Complex issue vs. limited funding</a:t>
            </a:r>
          </a:p>
          <a:p>
            <a:endParaRPr lang="en-AU" dirty="0"/>
          </a:p>
          <a:p>
            <a:r>
              <a:rPr lang="en-AU" dirty="0"/>
              <a:t>What will the governance look like?</a:t>
            </a:r>
          </a:p>
          <a:p>
            <a:endParaRPr lang="en-AU" dirty="0"/>
          </a:p>
          <a:p>
            <a:r>
              <a:rPr lang="en-AU" dirty="0"/>
              <a:t>Flexible enough to allow community control</a:t>
            </a:r>
          </a:p>
          <a:p>
            <a:endParaRPr lang="en-AU" dirty="0"/>
          </a:p>
          <a:p>
            <a:endParaRPr lang="en-AU" dirty="0"/>
          </a:p>
        </p:txBody>
      </p:sp>
      <p:pic>
        <p:nvPicPr>
          <p:cNvPr id="6" name="Picture 5" descr="A map of a flight&#10;&#10;Description automatically generated">
            <a:extLst>
              <a:ext uri="{FF2B5EF4-FFF2-40B4-BE49-F238E27FC236}">
                <a16:creationId xmlns:a16="http://schemas.microsoft.com/office/drawing/2014/main" id="{7A9FED1C-07F9-3703-EA1D-DA6D93552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1545" y="2165684"/>
            <a:ext cx="4082255" cy="3000274"/>
          </a:xfrm>
          <a:prstGeom prst="rect">
            <a:avLst/>
          </a:prstGeom>
        </p:spPr>
      </p:pic>
      <p:sp>
        <p:nvSpPr>
          <p:cNvPr id="7" name="TextBox 6">
            <a:hlinkClick r:id="rId4"/>
            <a:extLst>
              <a:ext uri="{FF2B5EF4-FFF2-40B4-BE49-F238E27FC236}">
                <a16:creationId xmlns:a16="http://schemas.microsoft.com/office/drawing/2014/main" id="{7ED003B1-0E75-DB40-E39B-4DC1C783C16D}"/>
              </a:ext>
            </a:extLst>
          </p:cNvPr>
          <p:cNvSpPr txBox="1"/>
          <p:nvPr/>
        </p:nvSpPr>
        <p:spPr>
          <a:xfrm>
            <a:off x="8086637" y="5229728"/>
            <a:ext cx="3271793" cy="276999"/>
          </a:xfrm>
          <a:prstGeom prst="rect">
            <a:avLst/>
          </a:prstGeom>
          <a:noFill/>
        </p:spPr>
        <p:txBody>
          <a:bodyPr wrap="none" rtlCol="0">
            <a:spAutoFit/>
          </a:bodyPr>
          <a:lstStyle/>
          <a:p>
            <a:pPr algn="r"/>
            <a:r>
              <a:rPr lang="en-AU" sz="1200" dirty="0"/>
              <a:t>Freight supply routes. Source: Freight Australia</a:t>
            </a:r>
          </a:p>
        </p:txBody>
      </p:sp>
    </p:spTree>
    <p:extLst>
      <p:ext uri="{BB962C8B-B14F-4D97-AF65-F5344CB8AC3E}">
        <p14:creationId xmlns:p14="http://schemas.microsoft.com/office/powerpoint/2010/main" val="1179245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B11DA-18AA-A3FC-3041-74FA1D4DB0BC}"/>
              </a:ext>
            </a:extLst>
          </p:cNvPr>
          <p:cNvSpPr>
            <a:spLocks noGrp="1"/>
          </p:cNvSpPr>
          <p:nvPr>
            <p:ph type="title"/>
          </p:nvPr>
        </p:nvSpPr>
        <p:spPr/>
        <p:txBody>
          <a:bodyPr/>
          <a:lstStyle/>
          <a:p>
            <a:r>
              <a:rPr lang="en-AU" dirty="0"/>
              <a:t>Challenges we had along the way</a:t>
            </a:r>
          </a:p>
        </p:txBody>
      </p:sp>
      <p:pic>
        <p:nvPicPr>
          <p:cNvPr id="1026" name="Picture 2" descr="Spongebob Panicking GIF - Spongebob Panicking Panic - Discover &amp; Share GIFs">
            <a:extLst>
              <a:ext uri="{FF2B5EF4-FFF2-40B4-BE49-F238E27FC236}">
                <a16:creationId xmlns:a16="http://schemas.microsoft.com/office/drawing/2014/main" id="{E0B7221A-C704-4CC9-D26D-AAFFF6C78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275" y="2295193"/>
            <a:ext cx="4743450"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161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858182D-E94E-238B-4B9D-9C9620B339EE}"/>
              </a:ext>
            </a:extLst>
          </p:cNvPr>
          <p:cNvSpPr/>
          <p:nvPr/>
        </p:nvSpPr>
        <p:spPr>
          <a:xfrm>
            <a:off x="8409071" y="4080758"/>
            <a:ext cx="3412958" cy="215710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D988B969-310B-DDE7-56FC-C00A48E6EC3D}"/>
              </a:ext>
            </a:extLst>
          </p:cNvPr>
          <p:cNvSpPr/>
          <p:nvPr/>
        </p:nvSpPr>
        <p:spPr>
          <a:xfrm>
            <a:off x="440155" y="4080759"/>
            <a:ext cx="3412958" cy="215710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BAD0B85F-F965-DEE1-37CA-51E4FB739F9A}"/>
              </a:ext>
            </a:extLst>
          </p:cNvPr>
          <p:cNvSpPr/>
          <p:nvPr/>
        </p:nvSpPr>
        <p:spPr>
          <a:xfrm>
            <a:off x="4412582" y="4080759"/>
            <a:ext cx="3412958" cy="215710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EBD3A526-DA94-EC8E-ADAB-548FECDBC102}"/>
              </a:ext>
            </a:extLst>
          </p:cNvPr>
          <p:cNvSpPr>
            <a:spLocks noGrp="1"/>
          </p:cNvSpPr>
          <p:nvPr>
            <p:ph type="title"/>
          </p:nvPr>
        </p:nvSpPr>
        <p:spPr/>
        <p:txBody>
          <a:bodyPr/>
          <a:lstStyle/>
          <a:p>
            <a:r>
              <a:rPr lang="en-AU" dirty="0"/>
              <a:t>Challenges: partnership</a:t>
            </a:r>
          </a:p>
        </p:txBody>
      </p:sp>
      <p:sp>
        <p:nvSpPr>
          <p:cNvPr id="6" name="TextBox 5">
            <a:extLst>
              <a:ext uri="{FF2B5EF4-FFF2-40B4-BE49-F238E27FC236}">
                <a16:creationId xmlns:a16="http://schemas.microsoft.com/office/drawing/2014/main" id="{8B3F2FBE-939B-DF33-81C3-D49F43AB3DF1}"/>
              </a:ext>
            </a:extLst>
          </p:cNvPr>
          <p:cNvSpPr txBox="1"/>
          <p:nvPr/>
        </p:nvSpPr>
        <p:spPr>
          <a:xfrm>
            <a:off x="656724" y="4364547"/>
            <a:ext cx="2999874" cy="1603104"/>
          </a:xfrm>
          <a:prstGeom prst="rect">
            <a:avLst/>
          </a:prstGeom>
          <a:solidFill>
            <a:srgbClr val="FFFFFF"/>
          </a:solidFill>
        </p:spPr>
        <p:txBody>
          <a:bodyPr wrap="square" lIns="72000" tIns="108000" bIns="108000">
            <a:spAutoFit/>
          </a:bodyPr>
          <a:lstStyle/>
          <a:p>
            <a:pPr algn="ctr"/>
            <a:r>
              <a:rPr lang="en-AU" dirty="0"/>
              <a:t>Time constraints jeopardise ability to work together</a:t>
            </a:r>
          </a:p>
          <a:p>
            <a:pPr algn="ctr"/>
            <a:endParaRPr lang="en-AU" dirty="0"/>
          </a:p>
          <a:p>
            <a:pPr algn="ctr"/>
            <a:r>
              <a:rPr lang="en-AU" dirty="0"/>
              <a:t>Orgs that don’t know how to share power</a:t>
            </a:r>
          </a:p>
        </p:txBody>
      </p:sp>
      <p:sp>
        <p:nvSpPr>
          <p:cNvPr id="8" name="TextBox 7">
            <a:extLst>
              <a:ext uri="{FF2B5EF4-FFF2-40B4-BE49-F238E27FC236}">
                <a16:creationId xmlns:a16="http://schemas.microsoft.com/office/drawing/2014/main" id="{9065CFCA-00A9-D462-0904-21BB5EA62706}"/>
              </a:ext>
            </a:extLst>
          </p:cNvPr>
          <p:cNvSpPr txBox="1"/>
          <p:nvPr/>
        </p:nvSpPr>
        <p:spPr>
          <a:xfrm>
            <a:off x="4412582" y="4513893"/>
            <a:ext cx="3412958" cy="1326105"/>
          </a:xfrm>
          <a:prstGeom prst="rect">
            <a:avLst/>
          </a:prstGeom>
          <a:solidFill>
            <a:srgbClr val="FFFFFF"/>
          </a:solidFill>
        </p:spPr>
        <p:txBody>
          <a:bodyPr wrap="square" lIns="72000" tIns="108000" bIns="108000">
            <a:spAutoFit/>
          </a:bodyPr>
          <a:lstStyle/>
          <a:p>
            <a:pPr algn="ctr"/>
            <a:r>
              <a:rPr lang="en-AU" dirty="0"/>
              <a:t>Save time by working in real time </a:t>
            </a:r>
          </a:p>
          <a:p>
            <a:pPr algn="ctr"/>
            <a:endParaRPr lang="en-AU" dirty="0"/>
          </a:p>
          <a:p>
            <a:pPr algn="ctr"/>
            <a:r>
              <a:rPr lang="en-AU" dirty="0"/>
              <a:t>Orientation to working with community controlled orgs</a:t>
            </a:r>
          </a:p>
        </p:txBody>
      </p:sp>
      <p:sp>
        <p:nvSpPr>
          <p:cNvPr id="10" name="TextBox 9">
            <a:extLst>
              <a:ext uri="{FF2B5EF4-FFF2-40B4-BE49-F238E27FC236}">
                <a16:creationId xmlns:a16="http://schemas.microsoft.com/office/drawing/2014/main" id="{2FFCDEE6-9B6F-DF0B-428C-7EAD3388FB18}"/>
              </a:ext>
            </a:extLst>
          </p:cNvPr>
          <p:cNvSpPr txBox="1"/>
          <p:nvPr/>
        </p:nvSpPr>
        <p:spPr>
          <a:xfrm>
            <a:off x="8705849" y="4080759"/>
            <a:ext cx="2737184" cy="2157102"/>
          </a:xfrm>
          <a:prstGeom prst="rect">
            <a:avLst/>
          </a:prstGeom>
          <a:solidFill>
            <a:srgbClr val="FFFFFF"/>
          </a:solidFill>
        </p:spPr>
        <p:txBody>
          <a:bodyPr wrap="square" lIns="72000" tIns="108000" bIns="108000">
            <a:spAutoFit/>
          </a:bodyPr>
          <a:lstStyle/>
          <a:p>
            <a:pPr algn="ctr"/>
            <a:r>
              <a:rPr lang="en-AU" dirty="0"/>
              <a:t>CTG Priority Reform 1: Formal Partnerships and Shared Decision Making</a:t>
            </a:r>
          </a:p>
          <a:p>
            <a:pPr algn="ctr"/>
            <a:endParaRPr lang="en-AU" dirty="0"/>
          </a:p>
          <a:p>
            <a:pPr algn="ctr"/>
            <a:r>
              <a:rPr lang="en-AU" dirty="0"/>
              <a:t>CTG Priority Reform 3: Transforming Government Organisations</a:t>
            </a:r>
          </a:p>
        </p:txBody>
      </p:sp>
      <p:sp>
        <p:nvSpPr>
          <p:cNvPr id="13" name="TextBox 12">
            <a:extLst>
              <a:ext uri="{FF2B5EF4-FFF2-40B4-BE49-F238E27FC236}">
                <a16:creationId xmlns:a16="http://schemas.microsoft.com/office/drawing/2014/main" id="{FDE9FF69-EF41-8BB2-B4F9-E06091120BD2}"/>
              </a:ext>
            </a:extLst>
          </p:cNvPr>
          <p:cNvSpPr txBox="1"/>
          <p:nvPr/>
        </p:nvSpPr>
        <p:spPr>
          <a:xfrm>
            <a:off x="1246272" y="3235890"/>
            <a:ext cx="1820779" cy="369332"/>
          </a:xfrm>
          <a:prstGeom prst="rect">
            <a:avLst/>
          </a:prstGeom>
          <a:noFill/>
        </p:spPr>
        <p:txBody>
          <a:bodyPr wrap="square" rtlCol="0">
            <a:spAutoFit/>
          </a:bodyPr>
          <a:lstStyle/>
          <a:p>
            <a:pPr algn="ctr"/>
            <a:r>
              <a:rPr lang="en-AU" dirty="0"/>
              <a:t>Challenge</a:t>
            </a:r>
          </a:p>
        </p:txBody>
      </p:sp>
      <p:sp>
        <p:nvSpPr>
          <p:cNvPr id="14" name="TextBox 13">
            <a:extLst>
              <a:ext uri="{FF2B5EF4-FFF2-40B4-BE49-F238E27FC236}">
                <a16:creationId xmlns:a16="http://schemas.microsoft.com/office/drawing/2014/main" id="{F07DACB1-11D9-28A5-97D2-DCB5D87BC2F7}"/>
              </a:ext>
            </a:extLst>
          </p:cNvPr>
          <p:cNvSpPr txBox="1"/>
          <p:nvPr/>
        </p:nvSpPr>
        <p:spPr>
          <a:xfrm>
            <a:off x="5143002" y="3235890"/>
            <a:ext cx="2173705" cy="369332"/>
          </a:xfrm>
          <a:prstGeom prst="rect">
            <a:avLst/>
          </a:prstGeom>
          <a:noFill/>
        </p:spPr>
        <p:txBody>
          <a:bodyPr wrap="square" rtlCol="0">
            <a:spAutoFit/>
          </a:bodyPr>
          <a:lstStyle/>
          <a:p>
            <a:pPr algn="ctr"/>
            <a:r>
              <a:rPr lang="en-AU" dirty="0"/>
              <a:t>?Solution</a:t>
            </a:r>
          </a:p>
        </p:txBody>
      </p:sp>
      <p:pic>
        <p:nvPicPr>
          <p:cNvPr id="18" name="Picture 17">
            <a:extLst>
              <a:ext uri="{FF2B5EF4-FFF2-40B4-BE49-F238E27FC236}">
                <a16:creationId xmlns:a16="http://schemas.microsoft.com/office/drawing/2014/main" id="{B9B92082-AC03-7B58-380B-15F6BFBA25C4}"/>
              </a:ext>
            </a:extLst>
          </p:cNvPr>
          <p:cNvPicPr>
            <a:picLocks noChangeAspect="1"/>
          </p:cNvPicPr>
          <p:nvPr/>
        </p:nvPicPr>
        <p:blipFill>
          <a:blip r:embed="rId3"/>
          <a:srcRect l="49370" r="22795"/>
          <a:stretch/>
        </p:blipFill>
        <p:spPr>
          <a:xfrm>
            <a:off x="5566112" y="1659447"/>
            <a:ext cx="1327485" cy="1530429"/>
          </a:xfrm>
          <a:prstGeom prst="rect">
            <a:avLst/>
          </a:prstGeom>
        </p:spPr>
      </p:pic>
      <p:pic>
        <p:nvPicPr>
          <p:cNvPr id="19" name="Picture 18">
            <a:extLst>
              <a:ext uri="{FF2B5EF4-FFF2-40B4-BE49-F238E27FC236}">
                <a16:creationId xmlns:a16="http://schemas.microsoft.com/office/drawing/2014/main" id="{8F02D18A-E60A-587A-DBC6-F9F8C22D86A6}"/>
              </a:ext>
            </a:extLst>
          </p:cNvPr>
          <p:cNvPicPr>
            <a:picLocks noChangeAspect="1"/>
          </p:cNvPicPr>
          <p:nvPr/>
        </p:nvPicPr>
        <p:blipFill>
          <a:blip r:embed="rId3"/>
          <a:srcRect r="75277"/>
          <a:stretch/>
        </p:blipFill>
        <p:spPr>
          <a:xfrm>
            <a:off x="9526004" y="1659446"/>
            <a:ext cx="1179095" cy="1530429"/>
          </a:xfrm>
          <a:prstGeom prst="rect">
            <a:avLst/>
          </a:prstGeom>
        </p:spPr>
      </p:pic>
      <p:pic>
        <p:nvPicPr>
          <p:cNvPr id="20" name="Picture 19">
            <a:extLst>
              <a:ext uri="{FF2B5EF4-FFF2-40B4-BE49-F238E27FC236}">
                <a16:creationId xmlns:a16="http://schemas.microsoft.com/office/drawing/2014/main" id="{0B3B3A2B-2B08-528B-2922-45C7561E53D2}"/>
              </a:ext>
            </a:extLst>
          </p:cNvPr>
          <p:cNvPicPr>
            <a:picLocks noChangeAspect="1"/>
          </p:cNvPicPr>
          <p:nvPr/>
        </p:nvPicPr>
        <p:blipFill>
          <a:blip r:embed="rId3"/>
          <a:srcRect l="76454"/>
          <a:stretch/>
        </p:blipFill>
        <p:spPr>
          <a:xfrm>
            <a:off x="1595188" y="1659448"/>
            <a:ext cx="1122948" cy="1530429"/>
          </a:xfrm>
          <a:prstGeom prst="rect">
            <a:avLst/>
          </a:prstGeom>
        </p:spPr>
      </p:pic>
      <p:sp>
        <p:nvSpPr>
          <p:cNvPr id="21" name="TextBox 20">
            <a:extLst>
              <a:ext uri="{FF2B5EF4-FFF2-40B4-BE49-F238E27FC236}">
                <a16:creationId xmlns:a16="http://schemas.microsoft.com/office/drawing/2014/main" id="{5E7D2E4C-30DC-9319-4F0B-1ECDB14B2CC3}"/>
              </a:ext>
            </a:extLst>
          </p:cNvPr>
          <p:cNvSpPr txBox="1"/>
          <p:nvPr/>
        </p:nvSpPr>
        <p:spPr>
          <a:xfrm>
            <a:off x="9028698" y="3235890"/>
            <a:ext cx="2173705" cy="369332"/>
          </a:xfrm>
          <a:prstGeom prst="rect">
            <a:avLst/>
          </a:prstGeom>
          <a:noFill/>
        </p:spPr>
        <p:txBody>
          <a:bodyPr wrap="square" rtlCol="0">
            <a:spAutoFit/>
          </a:bodyPr>
          <a:lstStyle/>
          <a:p>
            <a:pPr algn="ctr"/>
            <a:r>
              <a:rPr lang="en-AU" dirty="0"/>
              <a:t>Opportunity</a:t>
            </a:r>
          </a:p>
        </p:txBody>
      </p:sp>
    </p:spTree>
    <p:extLst>
      <p:ext uri="{BB962C8B-B14F-4D97-AF65-F5344CB8AC3E}">
        <p14:creationId xmlns:p14="http://schemas.microsoft.com/office/powerpoint/2010/main" val="3710499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858182D-E94E-238B-4B9D-9C9620B339EE}"/>
              </a:ext>
            </a:extLst>
          </p:cNvPr>
          <p:cNvSpPr/>
          <p:nvPr/>
        </p:nvSpPr>
        <p:spPr>
          <a:xfrm>
            <a:off x="8409071" y="4080758"/>
            <a:ext cx="3412958" cy="215710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D988B969-310B-DDE7-56FC-C00A48E6EC3D}"/>
              </a:ext>
            </a:extLst>
          </p:cNvPr>
          <p:cNvSpPr/>
          <p:nvPr/>
        </p:nvSpPr>
        <p:spPr>
          <a:xfrm>
            <a:off x="440155" y="4080759"/>
            <a:ext cx="3412958" cy="215710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BAD0B85F-F965-DEE1-37CA-51E4FB739F9A}"/>
              </a:ext>
            </a:extLst>
          </p:cNvPr>
          <p:cNvSpPr/>
          <p:nvPr/>
        </p:nvSpPr>
        <p:spPr>
          <a:xfrm>
            <a:off x="4412582" y="4080759"/>
            <a:ext cx="3412958" cy="215710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EBD3A526-DA94-EC8E-ADAB-548FECDBC102}"/>
              </a:ext>
            </a:extLst>
          </p:cNvPr>
          <p:cNvSpPr>
            <a:spLocks noGrp="1"/>
          </p:cNvSpPr>
          <p:nvPr>
            <p:ph type="title"/>
          </p:nvPr>
        </p:nvSpPr>
        <p:spPr/>
        <p:txBody>
          <a:bodyPr/>
          <a:lstStyle/>
          <a:p>
            <a:r>
              <a:rPr lang="en-AU" dirty="0"/>
              <a:t>Challenges: working with consultancies</a:t>
            </a:r>
          </a:p>
        </p:txBody>
      </p:sp>
      <p:sp>
        <p:nvSpPr>
          <p:cNvPr id="6" name="TextBox 5">
            <a:extLst>
              <a:ext uri="{FF2B5EF4-FFF2-40B4-BE49-F238E27FC236}">
                <a16:creationId xmlns:a16="http://schemas.microsoft.com/office/drawing/2014/main" id="{8B3F2FBE-939B-DF33-81C3-D49F43AB3DF1}"/>
              </a:ext>
            </a:extLst>
          </p:cNvPr>
          <p:cNvSpPr txBox="1"/>
          <p:nvPr/>
        </p:nvSpPr>
        <p:spPr>
          <a:xfrm>
            <a:off x="656724" y="4364547"/>
            <a:ext cx="2999874" cy="1603104"/>
          </a:xfrm>
          <a:prstGeom prst="rect">
            <a:avLst/>
          </a:prstGeom>
          <a:solidFill>
            <a:srgbClr val="FFFFFF"/>
          </a:solidFill>
        </p:spPr>
        <p:txBody>
          <a:bodyPr wrap="square" lIns="72000" tIns="108000" bIns="108000">
            <a:spAutoFit/>
          </a:bodyPr>
          <a:lstStyle/>
          <a:p>
            <a:pPr algn="ctr"/>
            <a:r>
              <a:rPr lang="en-AU" dirty="0"/>
              <a:t>Consultation fatigue and </a:t>
            </a:r>
            <a:r>
              <a:rPr lang="en-AU" dirty="0" err="1"/>
              <a:t>skepticism</a:t>
            </a:r>
            <a:endParaRPr lang="en-AU" dirty="0"/>
          </a:p>
          <a:p>
            <a:pPr algn="ctr"/>
            <a:endParaRPr lang="en-AU" dirty="0"/>
          </a:p>
          <a:p>
            <a:pPr algn="ctr"/>
            <a:r>
              <a:rPr lang="en-AU" dirty="0"/>
              <a:t>No previous relationship with communities</a:t>
            </a:r>
          </a:p>
        </p:txBody>
      </p:sp>
      <p:sp>
        <p:nvSpPr>
          <p:cNvPr id="8" name="TextBox 7">
            <a:extLst>
              <a:ext uri="{FF2B5EF4-FFF2-40B4-BE49-F238E27FC236}">
                <a16:creationId xmlns:a16="http://schemas.microsoft.com/office/drawing/2014/main" id="{9065CFCA-00A9-D462-0904-21BB5EA62706}"/>
              </a:ext>
            </a:extLst>
          </p:cNvPr>
          <p:cNvSpPr txBox="1"/>
          <p:nvPr/>
        </p:nvSpPr>
        <p:spPr>
          <a:xfrm>
            <a:off x="4412582" y="4513893"/>
            <a:ext cx="3412958" cy="1326105"/>
          </a:xfrm>
          <a:prstGeom prst="rect">
            <a:avLst/>
          </a:prstGeom>
          <a:solidFill>
            <a:srgbClr val="FFFFFF"/>
          </a:solidFill>
        </p:spPr>
        <p:txBody>
          <a:bodyPr wrap="square" lIns="72000" tIns="108000" bIns="108000">
            <a:spAutoFit/>
          </a:bodyPr>
          <a:lstStyle/>
          <a:p>
            <a:pPr algn="ctr"/>
            <a:r>
              <a:rPr lang="en-AU" dirty="0"/>
              <a:t>Have community members involved in developing strategies</a:t>
            </a:r>
          </a:p>
          <a:p>
            <a:pPr algn="ctr"/>
            <a:endParaRPr lang="en-AU" dirty="0"/>
          </a:p>
          <a:p>
            <a:pPr algn="ctr"/>
            <a:r>
              <a:rPr lang="en-AU" dirty="0"/>
              <a:t>Orientation for consultancies</a:t>
            </a:r>
          </a:p>
        </p:txBody>
      </p:sp>
      <p:sp>
        <p:nvSpPr>
          <p:cNvPr id="10" name="TextBox 9">
            <a:extLst>
              <a:ext uri="{FF2B5EF4-FFF2-40B4-BE49-F238E27FC236}">
                <a16:creationId xmlns:a16="http://schemas.microsoft.com/office/drawing/2014/main" id="{2FFCDEE6-9B6F-DF0B-428C-7EAD3388FB18}"/>
              </a:ext>
            </a:extLst>
          </p:cNvPr>
          <p:cNvSpPr txBox="1"/>
          <p:nvPr/>
        </p:nvSpPr>
        <p:spPr>
          <a:xfrm>
            <a:off x="8705849" y="4193053"/>
            <a:ext cx="2737184" cy="1880103"/>
          </a:xfrm>
          <a:prstGeom prst="rect">
            <a:avLst/>
          </a:prstGeom>
          <a:solidFill>
            <a:srgbClr val="FFFFFF"/>
          </a:solidFill>
        </p:spPr>
        <p:txBody>
          <a:bodyPr wrap="square" lIns="72000" tIns="108000" bIns="108000">
            <a:spAutoFit/>
          </a:bodyPr>
          <a:lstStyle/>
          <a:p>
            <a:pPr algn="ctr"/>
            <a:r>
              <a:rPr lang="en-AU" dirty="0"/>
              <a:t>CTG Priority Reform 2: Building the Community Controlled Sector</a:t>
            </a:r>
          </a:p>
          <a:p>
            <a:pPr algn="ctr"/>
            <a:endParaRPr lang="en-AU" dirty="0"/>
          </a:p>
          <a:p>
            <a:pPr algn="ctr"/>
            <a:r>
              <a:rPr lang="en-AU" dirty="0"/>
              <a:t>Also transforming private organisations</a:t>
            </a:r>
          </a:p>
        </p:txBody>
      </p:sp>
      <p:sp>
        <p:nvSpPr>
          <p:cNvPr id="13" name="TextBox 12">
            <a:extLst>
              <a:ext uri="{FF2B5EF4-FFF2-40B4-BE49-F238E27FC236}">
                <a16:creationId xmlns:a16="http://schemas.microsoft.com/office/drawing/2014/main" id="{FDE9FF69-EF41-8BB2-B4F9-E06091120BD2}"/>
              </a:ext>
            </a:extLst>
          </p:cNvPr>
          <p:cNvSpPr txBox="1"/>
          <p:nvPr/>
        </p:nvSpPr>
        <p:spPr>
          <a:xfrm>
            <a:off x="1246272" y="3235890"/>
            <a:ext cx="1820779" cy="369332"/>
          </a:xfrm>
          <a:prstGeom prst="rect">
            <a:avLst/>
          </a:prstGeom>
          <a:noFill/>
        </p:spPr>
        <p:txBody>
          <a:bodyPr wrap="square" rtlCol="0">
            <a:spAutoFit/>
          </a:bodyPr>
          <a:lstStyle/>
          <a:p>
            <a:pPr algn="ctr"/>
            <a:r>
              <a:rPr lang="en-AU" dirty="0"/>
              <a:t>Challenge</a:t>
            </a:r>
          </a:p>
        </p:txBody>
      </p:sp>
      <p:sp>
        <p:nvSpPr>
          <p:cNvPr id="14" name="TextBox 13">
            <a:extLst>
              <a:ext uri="{FF2B5EF4-FFF2-40B4-BE49-F238E27FC236}">
                <a16:creationId xmlns:a16="http://schemas.microsoft.com/office/drawing/2014/main" id="{F07DACB1-11D9-28A5-97D2-DCB5D87BC2F7}"/>
              </a:ext>
            </a:extLst>
          </p:cNvPr>
          <p:cNvSpPr txBox="1"/>
          <p:nvPr/>
        </p:nvSpPr>
        <p:spPr>
          <a:xfrm>
            <a:off x="5143002" y="3235890"/>
            <a:ext cx="2173705" cy="369332"/>
          </a:xfrm>
          <a:prstGeom prst="rect">
            <a:avLst/>
          </a:prstGeom>
          <a:noFill/>
        </p:spPr>
        <p:txBody>
          <a:bodyPr wrap="square" rtlCol="0">
            <a:spAutoFit/>
          </a:bodyPr>
          <a:lstStyle/>
          <a:p>
            <a:pPr algn="ctr"/>
            <a:r>
              <a:rPr lang="en-AU" dirty="0"/>
              <a:t>?Solution</a:t>
            </a:r>
          </a:p>
        </p:txBody>
      </p:sp>
      <p:pic>
        <p:nvPicPr>
          <p:cNvPr id="18" name="Picture 17">
            <a:extLst>
              <a:ext uri="{FF2B5EF4-FFF2-40B4-BE49-F238E27FC236}">
                <a16:creationId xmlns:a16="http://schemas.microsoft.com/office/drawing/2014/main" id="{B9B92082-AC03-7B58-380B-15F6BFBA25C4}"/>
              </a:ext>
            </a:extLst>
          </p:cNvPr>
          <p:cNvPicPr>
            <a:picLocks noChangeAspect="1"/>
          </p:cNvPicPr>
          <p:nvPr/>
        </p:nvPicPr>
        <p:blipFill>
          <a:blip r:embed="rId3"/>
          <a:srcRect l="49370" r="22795"/>
          <a:stretch/>
        </p:blipFill>
        <p:spPr>
          <a:xfrm>
            <a:off x="5566112" y="1659447"/>
            <a:ext cx="1327485" cy="1530429"/>
          </a:xfrm>
          <a:prstGeom prst="rect">
            <a:avLst/>
          </a:prstGeom>
        </p:spPr>
      </p:pic>
      <p:pic>
        <p:nvPicPr>
          <p:cNvPr id="19" name="Picture 18">
            <a:extLst>
              <a:ext uri="{FF2B5EF4-FFF2-40B4-BE49-F238E27FC236}">
                <a16:creationId xmlns:a16="http://schemas.microsoft.com/office/drawing/2014/main" id="{8F02D18A-E60A-587A-DBC6-F9F8C22D86A6}"/>
              </a:ext>
            </a:extLst>
          </p:cNvPr>
          <p:cNvPicPr>
            <a:picLocks noChangeAspect="1"/>
          </p:cNvPicPr>
          <p:nvPr/>
        </p:nvPicPr>
        <p:blipFill>
          <a:blip r:embed="rId3"/>
          <a:srcRect r="75277"/>
          <a:stretch/>
        </p:blipFill>
        <p:spPr>
          <a:xfrm>
            <a:off x="9526004" y="1659446"/>
            <a:ext cx="1179095" cy="1530429"/>
          </a:xfrm>
          <a:prstGeom prst="rect">
            <a:avLst/>
          </a:prstGeom>
        </p:spPr>
      </p:pic>
      <p:pic>
        <p:nvPicPr>
          <p:cNvPr id="20" name="Picture 19">
            <a:extLst>
              <a:ext uri="{FF2B5EF4-FFF2-40B4-BE49-F238E27FC236}">
                <a16:creationId xmlns:a16="http://schemas.microsoft.com/office/drawing/2014/main" id="{0B3B3A2B-2B08-528B-2922-45C7561E53D2}"/>
              </a:ext>
            </a:extLst>
          </p:cNvPr>
          <p:cNvPicPr>
            <a:picLocks noChangeAspect="1"/>
          </p:cNvPicPr>
          <p:nvPr/>
        </p:nvPicPr>
        <p:blipFill>
          <a:blip r:embed="rId3"/>
          <a:srcRect l="76454"/>
          <a:stretch/>
        </p:blipFill>
        <p:spPr>
          <a:xfrm>
            <a:off x="1595188" y="1659448"/>
            <a:ext cx="1122948" cy="1530429"/>
          </a:xfrm>
          <a:prstGeom prst="rect">
            <a:avLst/>
          </a:prstGeom>
        </p:spPr>
      </p:pic>
      <p:sp>
        <p:nvSpPr>
          <p:cNvPr id="21" name="TextBox 20">
            <a:extLst>
              <a:ext uri="{FF2B5EF4-FFF2-40B4-BE49-F238E27FC236}">
                <a16:creationId xmlns:a16="http://schemas.microsoft.com/office/drawing/2014/main" id="{5E7D2E4C-30DC-9319-4F0B-1ECDB14B2CC3}"/>
              </a:ext>
            </a:extLst>
          </p:cNvPr>
          <p:cNvSpPr txBox="1"/>
          <p:nvPr/>
        </p:nvSpPr>
        <p:spPr>
          <a:xfrm>
            <a:off x="9028698" y="3235890"/>
            <a:ext cx="2173705" cy="369332"/>
          </a:xfrm>
          <a:prstGeom prst="rect">
            <a:avLst/>
          </a:prstGeom>
          <a:noFill/>
        </p:spPr>
        <p:txBody>
          <a:bodyPr wrap="square" rtlCol="0">
            <a:spAutoFit/>
          </a:bodyPr>
          <a:lstStyle/>
          <a:p>
            <a:pPr algn="ctr"/>
            <a:r>
              <a:rPr lang="en-AU" dirty="0"/>
              <a:t>Opportunity</a:t>
            </a:r>
          </a:p>
        </p:txBody>
      </p:sp>
    </p:spTree>
    <p:extLst>
      <p:ext uri="{BB962C8B-B14F-4D97-AF65-F5344CB8AC3E}">
        <p14:creationId xmlns:p14="http://schemas.microsoft.com/office/powerpoint/2010/main" val="3010554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16464-E079-BA60-37A4-0B7972102DBE}"/>
              </a:ext>
            </a:extLst>
          </p:cNvPr>
          <p:cNvSpPr>
            <a:spLocks noGrp="1"/>
          </p:cNvSpPr>
          <p:nvPr>
            <p:ph type="title"/>
          </p:nvPr>
        </p:nvSpPr>
        <p:spPr/>
        <p:txBody>
          <a:bodyPr/>
          <a:lstStyle/>
          <a:p>
            <a:r>
              <a:rPr lang="en-AU" dirty="0"/>
              <a:t>What is happening next?</a:t>
            </a:r>
          </a:p>
        </p:txBody>
      </p:sp>
      <p:sp>
        <p:nvSpPr>
          <p:cNvPr id="3" name="Content Placeholder 2">
            <a:extLst>
              <a:ext uri="{FF2B5EF4-FFF2-40B4-BE49-F238E27FC236}">
                <a16:creationId xmlns:a16="http://schemas.microsoft.com/office/drawing/2014/main" id="{C456CB1C-E0EB-5FEE-AE8F-1EF862327837}"/>
              </a:ext>
            </a:extLst>
          </p:cNvPr>
          <p:cNvSpPr>
            <a:spLocks noGrp="1"/>
          </p:cNvSpPr>
          <p:nvPr>
            <p:ph idx="1"/>
          </p:nvPr>
        </p:nvSpPr>
        <p:spPr/>
        <p:txBody>
          <a:bodyPr/>
          <a:lstStyle/>
          <a:p>
            <a:r>
              <a:rPr lang="en-AU" dirty="0"/>
              <a:t>By the end of the year: </a:t>
            </a:r>
          </a:p>
          <a:p>
            <a:pPr lvl="1"/>
            <a:r>
              <a:rPr lang="en-AU" dirty="0"/>
              <a:t>final draft of the vision/purpose/objectives</a:t>
            </a:r>
          </a:p>
          <a:p>
            <a:pPr lvl="1"/>
            <a:r>
              <a:rPr lang="en-AU" dirty="0"/>
              <a:t>action plan</a:t>
            </a:r>
          </a:p>
          <a:p>
            <a:pPr marL="0" indent="0">
              <a:buNone/>
            </a:pPr>
            <a:endParaRPr lang="en-AU" dirty="0"/>
          </a:p>
          <a:p>
            <a:r>
              <a:rPr lang="en-AU" dirty="0"/>
              <a:t>Decide on what are the best actions to recommend for funding</a:t>
            </a:r>
          </a:p>
          <a:p>
            <a:r>
              <a:rPr lang="en-AU" dirty="0"/>
              <a:t>Get the actions into a Federal Budget stream by December</a:t>
            </a:r>
          </a:p>
        </p:txBody>
      </p:sp>
    </p:spTree>
    <p:extLst>
      <p:ext uri="{BB962C8B-B14F-4D97-AF65-F5344CB8AC3E}">
        <p14:creationId xmlns:p14="http://schemas.microsoft.com/office/powerpoint/2010/main" val="935511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5F220-56C9-53FF-5D92-FFB912CDEE2B}"/>
              </a:ext>
            </a:extLst>
          </p:cNvPr>
          <p:cNvSpPr>
            <a:spLocks noGrp="1"/>
          </p:cNvSpPr>
          <p:nvPr>
            <p:ph type="title"/>
          </p:nvPr>
        </p:nvSpPr>
        <p:spPr/>
        <p:txBody>
          <a:bodyPr/>
          <a:lstStyle/>
          <a:p>
            <a:r>
              <a:rPr lang="en-AU" dirty="0"/>
              <a:t>Conclusion</a:t>
            </a:r>
          </a:p>
        </p:txBody>
      </p:sp>
      <p:sp>
        <p:nvSpPr>
          <p:cNvPr id="3" name="Content Placeholder 2">
            <a:extLst>
              <a:ext uri="{FF2B5EF4-FFF2-40B4-BE49-F238E27FC236}">
                <a16:creationId xmlns:a16="http://schemas.microsoft.com/office/drawing/2014/main" id="{56036F6A-2A2F-D1DC-2078-5004D25E8D7C}"/>
              </a:ext>
            </a:extLst>
          </p:cNvPr>
          <p:cNvSpPr>
            <a:spLocks noGrp="1"/>
          </p:cNvSpPr>
          <p:nvPr>
            <p:ph idx="1"/>
          </p:nvPr>
        </p:nvSpPr>
        <p:spPr/>
        <p:txBody>
          <a:bodyPr/>
          <a:lstStyle/>
          <a:p>
            <a:r>
              <a:rPr lang="en-AU" dirty="0"/>
              <a:t>We have a window of opportunity to improve food security in remote communities</a:t>
            </a:r>
          </a:p>
          <a:p>
            <a:r>
              <a:rPr lang="en-AU" dirty="0"/>
              <a:t>Lessons learned to take into future strategy planning</a:t>
            </a:r>
          </a:p>
        </p:txBody>
      </p:sp>
      <p:pic>
        <p:nvPicPr>
          <p:cNvPr id="16" name="Picture 15">
            <a:extLst>
              <a:ext uri="{FF2B5EF4-FFF2-40B4-BE49-F238E27FC236}">
                <a16:creationId xmlns:a16="http://schemas.microsoft.com/office/drawing/2014/main" id="{DE5912BA-C9CF-5F1B-4A86-8A92CB353833}"/>
              </a:ext>
            </a:extLst>
          </p:cNvPr>
          <p:cNvPicPr>
            <a:picLocks noChangeAspect="1"/>
          </p:cNvPicPr>
          <p:nvPr/>
        </p:nvPicPr>
        <p:blipFill>
          <a:blip r:embed="rId3"/>
          <a:stretch>
            <a:fillRect/>
          </a:stretch>
        </p:blipFill>
        <p:spPr>
          <a:xfrm>
            <a:off x="3725765" y="3572541"/>
            <a:ext cx="4740470" cy="2621962"/>
          </a:xfrm>
          <a:prstGeom prst="rect">
            <a:avLst/>
          </a:prstGeom>
        </p:spPr>
      </p:pic>
    </p:spTree>
    <p:extLst>
      <p:ext uri="{BB962C8B-B14F-4D97-AF65-F5344CB8AC3E}">
        <p14:creationId xmlns:p14="http://schemas.microsoft.com/office/powerpoint/2010/main" val="2626645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80D2FA0-2901-5777-0740-5D0AEC0853B6}"/>
              </a:ext>
            </a:extLst>
          </p:cNvPr>
          <p:cNvSpPr/>
          <p:nvPr/>
        </p:nvSpPr>
        <p:spPr>
          <a:xfrm>
            <a:off x="2085475" y="5060210"/>
            <a:ext cx="2727158" cy="1466619"/>
          </a:xfrm>
          <a:prstGeom prst="ellipse">
            <a:avLst/>
          </a:prstGeom>
          <a:gradFill flip="none" rotWithShape="1">
            <a:gsLst>
              <a:gs pos="0">
                <a:srgbClr val="00578A"/>
              </a:gs>
              <a:gs pos="100000">
                <a:srgbClr val="52CBF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71DD6A6-6823-6030-6998-205B1DF1F9A3}"/>
              </a:ext>
            </a:extLst>
          </p:cNvPr>
          <p:cNvSpPr/>
          <p:nvPr/>
        </p:nvSpPr>
        <p:spPr>
          <a:xfrm>
            <a:off x="7435518" y="5060210"/>
            <a:ext cx="2727158" cy="1466619"/>
          </a:xfrm>
          <a:prstGeom prst="ellipse">
            <a:avLst/>
          </a:prstGeom>
          <a:gradFill flip="none" rotWithShape="1">
            <a:gsLst>
              <a:gs pos="0">
                <a:srgbClr val="00578A"/>
              </a:gs>
              <a:gs pos="100000">
                <a:srgbClr val="52CBF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84562AA-7EE6-A92E-7ABD-0F98086F1C35}"/>
              </a:ext>
            </a:extLst>
          </p:cNvPr>
          <p:cNvSpPr>
            <a:spLocks noGrp="1"/>
          </p:cNvSpPr>
          <p:nvPr>
            <p:ph type="title"/>
          </p:nvPr>
        </p:nvSpPr>
        <p:spPr/>
        <p:txBody>
          <a:bodyPr/>
          <a:lstStyle/>
          <a:p>
            <a:r>
              <a:rPr lang="en-AU" dirty="0"/>
              <a:t>Questions for you</a:t>
            </a:r>
          </a:p>
        </p:txBody>
      </p:sp>
      <p:sp>
        <p:nvSpPr>
          <p:cNvPr id="3" name="Content Placeholder 2">
            <a:extLst>
              <a:ext uri="{FF2B5EF4-FFF2-40B4-BE49-F238E27FC236}">
                <a16:creationId xmlns:a16="http://schemas.microsoft.com/office/drawing/2014/main" id="{F2A0B9EE-6EAA-116C-C8FA-9DB5D21657B7}"/>
              </a:ext>
            </a:extLst>
          </p:cNvPr>
          <p:cNvSpPr>
            <a:spLocks noGrp="1"/>
          </p:cNvSpPr>
          <p:nvPr>
            <p:ph idx="1"/>
          </p:nvPr>
        </p:nvSpPr>
        <p:spPr>
          <a:xfrm>
            <a:off x="838200" y="1825625"/>
            <a:ext cx="10515600" cy="3179512"/>
          </a:xfrm>
        </p:spPr>
        <p:txBody>
          <a:bodyPr/>
          <a:lstStyle/>
          <a:p>
            <a:r>
              <a:rPr lang="en-AU" dirty="0"/>
              <a:t>Any aspects of food security you’d like to discuss?</a:t>
            </a:r>
          </a:p>
          <a:p>
            <a:endParaRPr lang="en-AU" dirty="0"/>
          </a:p>
          <a:p>
            <a:r>
              <a:rPr lang="en-AU" dirty="0"/>
              <a:t>What are your experiences in working with consultancies or national agencies?</a:t>
            </a:r>
          </a:p>
          <a:p>
            <a:endParaRPr lang="en-AU" dirty="0"/>
          </a:p>
          <a:p>
            <a:r>
              <a:rPr lang="en-AU" dirty="0"/>
              <a:t>What else did this talk make you think about?</a:t>
            </a:r>
          </a:p>
          <a:p>
            <a:endParaRPr lang="en-AU" dirty="0"/>
          </a:p>
        </p:txBody>
      </p:sp>
      <p:sp>
        <p:nvSpPr>
          <p:cNvPr id="4" name="TextBox 3">
            <a:hlinkClick r:id="rId3"/>
            <a:extLst>
              <a:ext uri="{FF2B5EF4-FFF2-40B4-BE49-F238E27FC236}">
                <a16:creationId xmlns:a16="http://schemas.microsoft.com/office/drawing/2014/main" id="{42B9A900-2A1D-E703-014A-3393BD301D67}"/>
              </a:ext>
            </a:extLst>
          </p:cNvPr>
          <p:cNvSpPr txBox="1"/>
          <p:nvPr/>
        </p:nvSpPr>
        <p:spPr>
          <a:xfrm>
            <a:off x="2358191" y="5374103"/>
            <a:ext cx="2197768" cy="923330"/>
          </a:xfrm>
          <a:prstGeom prst="rect">
            <a:avLst/>
          </a:prstGeom>
          <a:noFill/>
        </p:spPr>
        <p:txBody>
          <a:bodyPr wrap="square" rtlCol="0">
            <a:spAutoFit/>
          </a:bodyPr>
          <a:lstStyle/>
          <a:p>
            <a:pPr algn="ctr"/>
            <a:r>
              <a:rPr lang="en-AU" b="1" dirty="0">
                <a:solidFill>
                  <a:schemeClr val="bg1"/>
                </a:solidFill>
              </a:rPr>
              <a:t>Link to AMSANT Food Summit report</a:t>
            </a:r>
          </a:p>
        </p:txBody>
      </p:sp>
      <p:sp>
        <p:nvSpPr>
          <p:cNvPr id="5" name="TextBox 4">
            <a:hlinkClick r:id="rId4"/>
            <a:extLst>
              <a:ext uri="{FF2B5EF4-FFF2-40B4-BE49-F238E27FC236}">
                <a16:creationId xmlns:a16="http://schemas.microsoft.com/office/drawing/2014/main" id="{D4B93218-552B-F026-046A-154D3D53EC50}"/>
              </a:ext>
            </a:extLst>
          </p:cNvPr>
          <p:cNvSpPr txBox="1"/>
          <p:nvPr/>
        </p:nvSpPr>
        <p:spPr>
          <a:xfrm>
            <a:off x="7756358" y="5331856"/>
            <a:ext cx="2197768" cy="923330"/>
          </a:xfrm>
          <a:prstGeom prst="rect">
            <a:avLst/>
          </a:prstGeom>
          <a:noFill/>
        </p:spPr>
        <p:txBody>
          <a:bodyPr wrap="square" rtlCol="0">
            <a:spAutoFit/>
          </a:bodyPr>
          <a:lstStyle/>
          <a:p>
            <a:pPr algn="ctr"/>
            <a:r>
              <a:rPr lang="en-AU" b="1" dirty="0">
                <a:solidFill>
                  <a:schemeClr val="bg1"/>
                </a:solidFill>
              </a:rPr>
              <a:t>Link to Food Security Discussion paper</a:t>
            </a:r>
          </a:p>
        </p:txBody>
      </p:sp>
      <p:pic>
        <p:nvPicPr>
          <p:cNvPr id="8" name="Picture 7">
            <a:extLst>
              <a:ext uri="{FF2B5EF4-FFF2-40B4-BE49-F238E27FC236}">
                <a16:creationId xmlns:a16="http://schemas.microsoft.com/office/drawing/2014/main" id="{79AC4AF5-8228-8336-4488-AF6E38FADDCB}"/>
              </a:ext>
            </a:extLst>
          </p:cNvPr>
          <p:cNvPicPr>
            <a:picLocks noChangeAspect="1"/>
          </p:cNvPicPr>
          <p:nvPr/>
        </p:nvPicPr>
        <p:blipFill>
          <a:blip r:embed="rId5">
            <a:clrChange>
              <a:clrFrom>
                <a:srgbClr val="FFFFFF"/>
              </a:clrFrom>
              <a:clrTo>
                <a:srgbClr val="FFFFFF">
                  <a:alpha val="0"/>
                </a:srgbClr>
              </a:clrTo>
            </a:clrChange>
          </a:blip>
          <a:srcRect l="2237" t="12326" r="86447" b="19152"/>
          <a:stretch/>
        </p:blipFill>
        <p:spPr>
          <a:xfrm>
            <a:off x="5406189" y="5140074"/>
            <a:ext cx="1379621" cy="1251284"/>
          </a:xfrm>
          <a:prstGeom prst="rect">
            <a:avLst/>
          </a:prstGeom>
        </p:spPr>
      </p:pic>
      <p:pic>
        <p:nvPicPr>
          <p:cNvPr id="10" name="Picture 9">
            <a:extLst>
              <a:ext uri="{FF2B5EF4-FFF2-40B4-BE49-F238E27FC236}">
                <a16:creationId xmlns:a16="http://schemas.microsoft.com/office/drawing/2014/main" id="{62F87285-CD0F-E197-5F52-5BD6E1D8FFFB}"/>
              </a:ext>
            </a:extLst>
          </p:cNvPr>
          <p:cNvPicPr>
            <a:picLocks noChangeAspect="1"/>
          </p:cNvPicPr>
          <p:nvPr/>
        </p:nvPicPr>
        <p:blipFill>
          <a:blip r:embed="rId6"/>
          <a:stretch>
            <a:fillRect/>
          </a:stretch>
        </p:blipFill>
        <p:spPr>
          <a:xfrm>
            <a:off x="859914" y="5265471"/>
            <a:ext cx="1028154" cy="1031962"/>
          </a:xfrm>
          <a:prstGeom prst="rect">
            <a:avLst/>
          </a:prstGeom>
        </p:spPr>
      </p:pic>
      <p:pic>
        <p:nvPicPr>
          <p:cNvPr id="12" name="Picture 11">
            <a:extLst>
              <a:ext uri="{FF2B5EF4-FFF2-40B4-BE49-F238E27FC236}">
                <a16:creationId xmlns:a16="http://schemas.microsoft.com/office/drawing/2014/main" id="{B8134BC4-36FD-C552-3E67-7F33061FE5CC}"/>
              </a:ext>
            </a:extLst>
          </p:cNvPr>
          <p:cNvPicPr>
            <a:picLocks noChangeAspect="1"/>
          </p:cNvPicPr>
          <p:nvPr/>
        </p:nvPicPr>
        <p:blipFill>
          <a:blip r:embed="rId7"/>
          <a:stretch>
            <a:fillRect/>
          </a:stretch>
        </p:blipFill>
        <p:spPr>
          <a:xfrm>
            <a:off x="10358166" y="5267560"/>
            <a:ext cx="1018345" cy="1029873"/>
          </a:xfrm>
          <a:prstGeom prst="rect">
            <a:avLst/>
          </a:prstGeom>
        </p:spPr>
      </p:pic>
    </p:spTree>
    <p:extLst>
      <p:ext uri="{BB962C8B-B14F-4D97-AF65-F5344CB8AC3E}">
        <p14:creationId xmlns:p14="http://schemas.microsoft.com/office/powerpoint/2010/main" val="3522906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dy of water with trees in the background&#10;&#10;Description automatically generated">
            <a:extLst>
              <a:ext uri="{FF2B5EF4-FFF2-40B4-BE49-F238E27FC236}">
                <a16:creationId xmlns:a16="http://schemas.microsoft.com/office/drawing/2014/main" id="{485BABFF-BF1D-0B04-7857-944E85094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128340"/>
            <a:ext cx="12222056" cy="9202489"/>
          </a:xfrm>
          <a:prstGeom prst="rect">
            <a:avLst/>
          </a:prstGeom>
        </p:spPr>
      </p:pic>
      <p:sp>
        <p:nvSpPr>
          <p:cNvPr id="8" name="TextBox 7">
            <a:extLst>
              <a:ext uri="{FF2B5EF4-FFF2-40B4-BE49-F238E27FC236}">
                <a16:creationId xmlns:a16="http://schemas.microsoft.com/office/drawing/2014/main" id="{C24CEB82-6F09-1D03-8A42-A86891DC2871}"/>
              </a:ext>
            </a:extLst>
          </p:cNvPr>
          <p:cNvSpPr txBox="1"/>
          <p:nvPr/>
        </p:nvSpPr>
        <p:spPr>
          <a:xfrm>
            <a:off x="2463992" y="1429321"/>
            <a:ext cx="7264015" cy="3999353"/>
          </a:xfrm>
          <a:prstGeom prst="roundRect">
            <a:avLst/>
          </a:prstGeom>
          <a:solidFill>
            <a:srgbClr val="FEF7EC">
              <a:alpha val="80000"/>
            </a:srgbClr>
          </a:solidFill>
        </p:spPr>
        <p:txBody>
          <a:bodyPr wrap="square" lIns="180000" tIns="144000" rIns="180000" bIns="144000" rtlCol="0">
            <a:spAutoFit/>
          </a:bodyPr>
          <a:lstStyle/>
          <a:p>
            <a:pPr algn="just"/>
            <a:r>
              <a:rPr lang="en-US" dirty="0"/>
              <a:t>“The land and the sea is our food security. It is our right. </a:t>
            </a:r>
          </a:p>
          <a:p>
            <a:pPr algn="just"/>
            <a:endParaRPr lang="en-US" dirty="0"/>
          </a:p>
          <a:p>
            <a:pPr algn="just"/>
            <a:r>
              <a:rPr lang="en-US" dirty="0"/>
              <a:t>Food security for us has two parts: Food security is when the food from our ancestors is protected and always there for us and our children. It is also when we can easily access and afford the right non-traditional food for a collective healthy and active life. </a:t>
            </a:r>
          </a:p>
          <a:p>
            <a:pPr algn="just"/>
            <a:endParaRPr lang="en-US" dirty="0"/>
          </a:p>
          <a:p>
            <a:pPr algn="just"/>
            <a:r>
              <a:rPr lang="en-US" dirty="0"/>
              <a:t>When we are food secure we can provide, share and fulfil our responsibilities, we can choose good food, knowing how to make choices and how to prepare and use it.”</a:t>
            </a:r>
          </a:p>
          <a:p>
            <a:pPr algn="just"/>
            <a:endParaRPr lang="en-US" dirty="0"/>
          </a:p>
          <a:p>
            <a:pPr algn="just"/>
            <a:r>
              <a:rPr lang="en-US" dirty="0"/>
              <a:t>(Menzies School of Health Research, 2010) </a:t>
            </a:r>
            <a:endParaRPr lang="en-AU" dirty="0"/>
          </a:p>
        </p:txBody>
      </p:sp>
    </p:spTree>
    <p:extLst>
      <p:ext uri="{BB962C8B-B14F-4D97-AF65-F5344CB8AC3E}">
        <p14:creationId xmlns:p14="http://schemas.microsoft.com/office/powerpoint/2010/main" val="1266389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E2796-3E3A-018C-9CE3-C8F6383BE51C}"/>
              </a:ext>
            </a:extLst>
          </p:cNvPr>
          <p:cNvSpPr>
            <a:spLocks noGrp="1"/>
          </p:cNvSpPr>
          <p:nvPr>
            <p:ph type="title"/>
          </p:nvPr>
        </p:nvSpPr>
        <p:spPr/>
        <p:txBody>
          <a:bodyPr/>
          <a:lstStyle/>
          <a:p>
            <a:r>
              <a:rPr lang="en-AU" dirty="0"/>
              <a:t>How did we get here?</a:t>
            </a:r>
          </a:p>
        </p:txBody>
      </p:sp>
      <p:sp>
        <p:nvSpPr>
          <p:cNvPr id="3" name="Content Placeholder 2">
            <a:extLst>
              <a:ext uri="{FF2B5EF4-FFF2-40B4-BE49-F238E27FC236}">
                <a16:creationId xmlns:a16="http://schemas.microsoft.com/office/drawing/2014/main" id="{FFBC1D74-F2F6-EFDA-4D12-584CE478AAEC}"/>
              </a:ext>
            </a:extLst>
          </p:cNvPr>
          <p:cNvSpPr>
            <a:spLocks noGrp="1"/>
          </p:cNvSpPr>
          <p:nvPr>
            <p:ph idx="1"/>
          </p:nvPr>
        </p:nvSpPr>
        <p:spPr>
          <a:xfrm>
            <a:off x="838200" y="1825625"/>
            <a:ext cx="5112058" cy="4351338"/>
          </a:xfrm>
        </p:spPr>
        <p:txBody>
          <a:bodyPr/>
          <a:lstStyle/>
          <a:p>
            <a:r>
              <a:rPr lang="en-AU" sz="2800" dirty="0"/>
              <a:t>1788 – Food insecurity was a tool of colonisation</a:t>
            </a:r>
          </a:p>
          <a:p>
            <a:endParaRPr lang="en-AU" sz="2800" dirty="0"/>
          </a:p>
          <a:p>
            <a:r>
              <a:rPr lang="en-AU" sz="2800" dirty="0"/>
              <a:t>2010 – AMSANT Fresh Food Summit</a:t>
            </a:r>
          </a:p>
          <a:p>
            <a:r>
              <a:rPr lang="en-AU" sz="2800" dirty="0"/>
              <a:t>2021 – AMSANT Food summit</a:t>
            </a:r>
          </a:p>
          <a:p>
            <a:r>
              <a:rPr lang="en-AU" sz="2800" dirty="0"/>
              <a:t>2022 – Parliamentary Inquiry</a:t>
            </a:r>
          </a:p>
          <a:p>
            <a:r>
              <a:rPr lang="en-AU" sz="2800" dirty="0"/>
              <a:t>2023 – National Strategy (co-led by NIAA and AMSANT)</a:t>
            </a:r>
          </a:p>
          <a:p>
            <a:endParaRPr lang="en-AU" dirty="0"/>
          </a:p>
        </p:txBody>
      </p:sp>
      <p:pic>
        <p:nvPicPr>
          <p:cNvPr id="7" name="Picture 6" descr="A road surrounded by trees and water&#10;&#10;Description automatically generated">
            <a:extLst>
              <a:ext uri="{FF2B5EF4-FFF2-40B4-BE49-F238E27FC236}">
                <a16:creationId xmlns:a16="http://schemas.microsoft.com/office/drawing/2014/main" id="{22C025D6-D7E5-A2AE-71F2-E25E1C38C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9768" y="2185321"/>
            <a:ext cx="4584034" cy="2579184"/>
          </a:xfrm>
          <a:prstGeom prst="rect">
            <a:avLst/>
          </a:prstGeom>
        </p:spPr>
      </p:pic>
      <p:sp>
        <p:nvSpPr>
          <p:cNvPr id="8" name="TextBox 7">
            <a:extLst>
              <a:ext uri="{FF2B5EF4-FFF2-40B4-BE49-F238E27FC236}">
                <a16:creationId xmlns:a16="http://schemas.microsoft.com/office/drawing/2014/main" id="{242E6487-651E-E4A4-E476-F87241977184}"/>
              </a:ext>
            </a:extLst>
          </p:cNvPr>
          <p:cNvSpPr txBox="1"/>
          <p:nvPr/>
        </p:nvSpPr>
        <p:spPr>
          <a:xfrm>
            <a:off x="7881951" y="4764505"/>
            <a:ext cx="3471849" cy="276999"/>
          </a:xfrm>
          <a:prstGeom prst="rect">
            <a:avLst/>
          </a:prstGeom>
          <a:noFill/>
        </p:spPr>
        <p:txBody>
          <a:bodyPr wrap="none" rtlCol="0">
            <a:spAutoFit/>
          </a:bodyPr>
          <a:lstStyle/>
          <a:p>
            <a:pPr algn="r"/>
            <a:r>
              <a:rPr lang="en-AU" sz="1200" dirty="0"/>
              <a:t>Flooded road in the Kimberley. Source: </a:t>
            </a:r>
            <a:r>
              <a:rPr lang="en-AU" sz="1200" dirty="0">
                <a:hlinkClick r:id="rId4"/>
              </a:rPr>
              <a:t>ABC News</a:t>
            </a:r>
            <a:endParaRPr lang="en-AU" sz="1200" dirty="0"/>
          </a:p>
        </p:txBody>
      </p:sp>
    </p:spTree>
    <p:extLst>
      <p:ext uri="{BB962C8B-B14F-4D97-AF65-F5344CB8AC3E}">
        <p14:creationId xmlns:p14="http://schemas.microsoft.com/office/powerpoint/2010/main" val="3758835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7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9E76-F3BF-12C4-E205-8256515683BD}"/>
              </a:ext>
            </a:extLst>
          </p:cNvPr>
          <p:cNvSpPr>
            <a:spLocks noGrp="1"/>
          </p:cNvSpPr>
          <p:nvPr>
            <p:ph type="title"/>
          </p:nvPr>
        </p:nvSpPr>
        <p:spPr/>
        <p:txBody>
          <a:bodyPr/>
          <a:lstStyle/>
          <a:p>
            <a:r>
              <a:rPr lang="en-AU" dirty="0"/>
              <a:t>What is the opportunity now?</a:t>
            </a:r>
          </a:p>
        </p:txBody>
      </p:sp>
      <p:sp>
        <p:nvSpPr>
          <p:cNvPr id="3" name="Content Placeholder 2">
            <a:extLst>
              <a:ext uri="{FF2B5EF4-FFF2-40B4-BE49-F238E27FC236}">
                <a16:creationId xmlns:a16="http://schemas.microsoft.com/office/drawing/2014/main" id="{A2590E9E-EE10-767E-5C42-44293C932E3B}"/>
              </a:ext>
            </a:extLst>
          </p:cNvPr>
          <p:cNvSpPr>
            <a:spLocks noGrp="1"/>
          </p:cNvSpPr>
          <p:nvPr>
            <p:ph idx="1"/>
          </p:nvPr>
        </p:nvSpPr>
        <p:spPr>
          <a:xfrm>
            <a:off x="838200" y="1825625"/>
            <a:ext cx="10515599" cy="4351338"/>
          </a:xfrm>
        </p:spPr>
        <p:txBody>
          <a:bodyPr>
            <a:normAutofit/>
          </a:bodyPr>
          <a:lstStyle/>
          <a:p>
            <a:r>
              <a:rPr lang="en-AU" dirty="0"/>
              <a:t>To get food insecurity funded in the next Federal budget</a:t>
            </a:r>
          </a:p>
          <a:p>
            <a:r>
              <a:rPr lang="en-AU" dirty="0"/>
              <a:t>Interest from the new Indigenous Affairs Minister</a:t>
            </a:r>
          </a:p>
          <a:p>
            <a:r>
              <a:rPr lang="en-AU" dirty="0"/>
              <a:t>Federal election </a:t>
            </a:r>
            <a:r>
              <a:rPr lang="en-AU" dirty="0">
                <a:sym typeface="Wingdings" panose="05000000000000000000" pitchFamily="2" charset="2"/>
              </a:rPr>
              <a:t> pressure to show positive results</a:t>
            </a:r>
            <a:endParaRPr lang="en-AU" dirty="0"/>
          </a:p>
          <a:p>
            <a:endParaRPr lang="en-AU" dirty="0"/>
          </a:p>
          <a:p>
            <a:pPr marL="0" indent="0">
              <a:buNone/>
            </a:pPr>
            <a:r>
              <a:rPr lang="en-AU" b="1" dirty="0"/>
              <a:t>= money and political will</a:t>
            </a:r>
          </a:p>
          <a:p>
            <a:pPr marL="0" indent="0">
              <a:buNone/>
            </a:pPr>
            <a:endParaRPr lang="en-AU" dirty="0"/>
          </a:p>
          <a:p>
            <a:pPr marL="0" indent="0">
              <a:buNone/>
            </a:pPr>
            <a:r>
              <a:rPr lang="en-AU" dirty="0"/>
              <a:t>We could get some (not all) Strategy actions funded to improve food security</a:t>
            </a:r>
          </a:p>
          <a:p>
            <a:endParaRPr lang="en-AU" dirty="0"/>
          </a:p>
        </p:txBody>
      </p:sp>
    </p:spTree>
    <p:extLst>
      <p:ext uri="{BB962C8B-B14F-4D97-AF65-F5344CB8AC3E}">
        <p14:creationId xmlns:p14="http://schemas.microsoft.com/office/powerpoint/2010/main" val="3844902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F690B-61EC-B36F-80DE-5E201EA71651}"/>
              </a:ext>
            </a:extLst>
          </p:cNvPr>
          <p:cNvSpPr>
            <a:spLocks noGrp="1"/>
          </p:cNvSpPr>
          <p:nvPr>
            <p:ph type="title"/>
          </p:nvPr>
        </p:nvSpPr>
        <p:spPr/>
        <p:txBody>
          <a:bodyPr/>
          <a:lstStyle/>
          <a:p>
            <a:r>
              <a:rPr lang="en-AU" dirty="0"/>
              <a:t>What came out of consultation?</a:t>
            </a:r>
          </a:p>
        </p:txBody>
      </p:sp>
      <p:sp>
        <p:nvSpPr>
          <p:cNvPr id="39" name="Oval 38">
            <a:extLst>
              <a:ext uri="{FF2B5EF4-FFF2-40B4-BE49-F238E27FC236}">
                <a16:creationId xmlns:a16="http://schemas.microsoft.com/office/drawing/2014/main" id="{D378072A-559F-E110-C3E8-CE9870C53AF4}"/>
              </a:ext>
            </a:extLst>
          </p:cNvPr>
          <p:cNvSpPr/>
          <p:nvPr/>
        </p:nvSpPr>
        <p:spPr>
          <a:xfrm>
            <a:off x="4405463" y="2973915"/>
            <a:ext cx="3136058" cy="1880194"/>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63ABD64F-095C-3F6D-738D-1E87FB25414D}"/>
              </a:ext>
            </a:extLst>
          </p:cNvPr>
          <p:cNvSpPr txBox="1"/>
          <p:nvPr/>
        </p:nvSpPr>
        <p:spPr>
          <a:xfrm>
            <a:off x="2412509" y="3046666"/>
            <a:ext cx="881203" cy="369332"/>
          </a:xfrm>
          <a:prstGeom prst="rect">
            <a:avLst/>
          </a:prstGeom>
          <a:noFill/>
          <a:ln>
            <a:noFill/>
          </a:ln>
        </p:spPr>
        <p:txBody>
          <a:bodyPr wrap="none" rtlCol="0">
            <a:spAutoFit/>
          </a:bodyPr>
          <a:lstStyle/>
          <a:p>
            <a:r>
              <a:rPr lang="en-AU" b="1" dirty="0">
                <a:solidFill>
                  <a:schemeClr val="accent1">
                    <a:lumMod val="50000"/>
                  </a:schemeClr>
                </a:solidFill>
              </a:rPr>
              <a:t>Money</a:t>
            </a:r>
          </a:p>
        </p:txBody>
      </p:sp>
      <p:sp>
        <p:nvSpPr>
          <p:cNvPr id="5" name="TextBox 4">
            <a:extLst>
              <a:ext uri="{FF2B5EF4-FFF2-40B4-BE49-F238E27FC236}">
                <a16:creationId xmlns:a16="http://schemas.microsoft.com/office/drawing/2014/main" id="{248DA939-87EB-B182-802F-26B536ABC637}"/>
              </a:ext>
            </a:extLst>
          </p:cNvPr>
          <p:cNvSpPr txBox="1"/>
          <p:nvPr/>
        </p:nvSpPr>
        <p:spPr>
          <a:xfrm>
            <a:off x="205972" y="2920334"/>
            <a:ext cx="2097697" cy="923330"/>
          </a:xfrm>
          <a:prstGeom prst="rect">
            <a:avLst/>
          </a:prstGeom>
          <a:noFill/>
        </p:spPr>
        <p:txBody>
          <a:bodyPr wrap="square" rtlCol="0">
            <a:spAutoFit/>
          </a:bodyPr>
          <a:lstStyle/>
          <a:p>
            <a:r>
              <a:rPr lang="en-AU" dirty="0">
                <a:solidFill>
                  <a:schemeClr val="tx1">
                    <a:lumMod val="75000"/>
                    <a:lumOff val="25000"/>
                  </a:schemeClr>
                </a:solidFill>
              </a:rPr>
              <a:t>More income</a:t>
            </a:r>
          </a:p>
          <a:p>
            <a:r>
              <a:rPr lang="en-AU" dirty="0">
                <a:solidFill>
                  <a:schemeClr val="tx1">
                    <a:lumMod val="75000"/>
                    <a:lumOff val="25000"/>
                  </a:schemeClr>
                </a:solidFill>
              </a:rPr>
              <a:t>More affordable food</a:t>
            </a:r>
          </a:p>
        </p:txBody>
      </p:sp>
      <p:sp>
        <p:nvSpPr>
          <p:cNvPr id="6" name="TextBox 5">
            <a:extLst>
              <a:ext uri="{FF2B5EF4-FFF2-40B4-BE49-F238E27FC236}">
                <a16:creationId xmlns:a16="http://schemas.microsoft.com/office/drawing/2014/main" id="{7BD36F4E-6FAA-BCA5-9F78-5AF1B2EE3CA2}"/>
              </a:ext>
            </a:extLst>
          </p:cNvPr>
          <p:cNvSpPr txBox="1"/>
          <p:nvPr/>
        </p:nvSpPr>
        <p:spPr>
          <a:xfrm>
            <a:off x="2882217" y="2125711"/>
            <a:ext cx="1553823" cy="369332"/>
          </a:xfrm>
          <a:prstGeom prst="rect">
            <a:avLst/>
          </a:prstGeom>
          <a:noFill/>
          <a:ln>
            <a:noFill/>
          </a:ln>
        </p:spPr>
        <p:txBody>
          <a:bodyPr wrap="none" rtlCol="0">
            <a:spAutoFit/>
          </a:bodyPr>
          <a:lstStyle/>
          <a:p>
            <a:pPr algn="r"/>
            <a:r>
              <a:rPr lang="en-AU" b="1" dirty="0">
                <a:solidFill>
                  <a:schemeClr val="accent1">
                    <a:lumMod val="50000"/>
                  </a:schemeClr>
                </a:solidFill>
              </a:rPr>
              <a:t>Food Storage</a:t>
            </a:r>
          </a:p>
        </p:txBody>
      </p:sp>
      <p:sp>
        <p:nvSpPr>
          <p:cNvPr id="7" name="TextBox 6">
            <a:extLst>
              <a:ext uri="{FF2B5EF4-FFF2-40B4-BE49-F238E27FC236}">
                <a16:creationId xmlns:a16="http://schemas.microsoft.com/office/drawing/2014/main" id="{373C8C2B-EABB-802F-5578-1E27CFBF0E62}"/>
              </a:ext>
            </a:extLst>
          </p:cNvPr>
          <p:cNvSpPr txBox="1"/>
          <p:nvPr/>
        </p:nvSpPr>
        <p:spPr>
          <a:xfrm>
            <a:off x="220803" y="1509107"/>
            <a:ext cx="3176270" cy="646331"/>
          </a:xfrm>
          <a:prstGeom prst="rect">
            <a:avLst/>
          </a:prstGeom>
          <a:noFill/>
        </p:spPr>
        <p:txBody>
          <a:bodyPr wrap="square" rtlCol="0">
            <a:spAutoFit/>
          </a:bodyPr>
          <a:lstStyle/>
          <a:p>
            <a:r>
              <a:rPr lang="en-AU" dirty="0">
                <a:solidFill>
                  <a:schemeClr val="tx1">
                    <a:lumMod val="75000"/>
                    <a:lumOff val="25000"/>
                  </a:schemeClr>
                </a:solidFill>
              </a:rPr>
              <a:t>More storage capacity</a:t>
            </a:r>
          </a:p>
          <a:p>
            <a:r>
              <a:rPr lang="en-AU" dirty="0">
                <a:solidFill>
                  <a:schemeClr val="tx1">
                    <a:lumMod val="75000"/>
                    <a:lumOff val="25000"/>
                  </a:schemeClr>
                </a:solidFill>
              </a:rPr>
              <a:t>Better power &amp; water supply</a:t>
            </a:r>
          </a:p>
        </p:txBody>
      </p:sp>
      <p:sp>
        <p:nvSpPr>
          <p:cNvPr id="9" name="TextBox 8">
            <a:extLst>
              <a:ext uri="{FF2B5EF4-FFF2-40B4-BE49-F238E27FC236}">
                <a16:creationId xmlns:a16="http://schemas.microsoft.com/office/drawing/2014/main" id="{E525554F-18C0-B14E-D5E9-2FADBE007DB8}"/>
              </a:ext>
            </a:extLst>
          </p:cNvPr>
          <p:cNvSpPr txBox="1"/>
          <p:nvPr/>
        </p:nvSpPr>
        <p:spPr>
          <a:xfrm>
            <a:off x="6545796" y="1857084"/>
            <a:ext cx="865430" cy="369332"/>
          </a:xfrm>
          <a:prstGeom prst="rect">
            <a:avLst/>
          </a:prstGeom>
          <a:noFill/>
          <a:ln>
            <a:noFill/>
          </a:ln>
        </p:spPr>
        <p:txBody>
          <a:bodyPr wrap="none" rtlCol="0">
            <a:spAutoFit/>
          </a:bodyPr>
          <a:lstStyle/>
          <a:p>
            <a:r>
              <a:rPr lang="en-AU" b="1" dirty="0">
                <a:solidFill>
                  <a:schemeClr val="accent1">
                    <a:lumMod val="50000"/>
                  </a:schemeClr>
                </a:solidFill>
              </a:rPr>
              <a:t>Stores</a:t>
            </a:r>
          </a:p>
        </p:txBody>
      </p:sp>
      <p:sp>
        <p:nvSpPr>
          <p:cNvPr id="10" name="TextBox 9">
            <a:extLst>
              <a:ext uri="{FF2B5EF4-FFF2-40B4-BE49-F238E27FC236}">
                <a16:creationId xmlns:a16="http://schemas.microsoft.com/office/drawing/2014/main" id="{7BAE6911-45E7-636F-0805-59095C02B751}"/>
              </a:ext>
            </a:extLst>
          </p:cNvPr>
          <p:cNvSpPr txBox="1"/>
          <p:nvPr/>
        </p:nvSpPr>
        <p:spPr>
          <a:xfrm>
            <a:off x="7599009" y="1513911"/>
            <a:ext cx="2101794" cy="646331"/>
          </a:xfrm>
          <a:prstGeom prst="rect">
            <a:avLst/>
          </a:prstGeom>
          <a:noFill/>
        </p:spPr>
        <p:txBody>
          <a:bodyPr wrap="none" rtlCol="0">
            <a:spAutoFit/>
          </a:bodyPr>
          <a:lstStyle/>
          <a:p>
            <a:r>
              <a:rPr lang="en-AU" dirty="0">
                <a:solidFill>
                  <a:schemeClr val="tx1">
                    <a:lumMod val="75000"/>
                    <a:lumOff val="25000"/>
                  </a:schemeClr>
                </a:solidFill>
              </a:rPr>
              <a:t>Stock good food</a:t>
            </a:r>
          </a:p>
          <a:p>
            <a:r>
              <a:rPr lang="en-AU" dirty="0">
                <a:solidFill>
                  <a:schemeClr val="tx1">
                    <a:lumMod val="75000"/>
                    <a:lumOff val="25000"/>
                  </a:schemeClr>
                </a:solidFill>
              </a:rPr>
              <a:t>Good management</a:t>
            </a:r>
          </a:p>
        </p:txBody>
      </p:sp>
      <p:sp>
        <p:nvSpPr>
          <p:cNvPr id="11" name="TextBox 10">
            <a:extLst>
              <a:ext uri="{FF2B5EF4-FFF2-40B4-BE49-F238E27FC236}">
                <a16:creationId xmlns:a16="http://schemas.microsoft.com/office/drawing/2014/main" id="{75A80E72-28E0-2A0E-612A-B26F64798BD6}"/>
              </a:ext>
            </a:extLst>
          </p:cNvPr>
          <p:cNvSpPr txBox="1"/>
          <p:nvPr/>
        </p:nvSpPr>
        <p:spPr>
          <a:xfrm>
            <a:off x="2118684" y="4525966"/>
            <a:ext cx="1537600" cy="369332"/>
          </a:xfrm>
          <a:prstGeom prst="rect">
            <a:avLst/>
          </a:prstGeom>
          <a:noFill/>
          <a:ln>
            <a:noFill/>
          </a:ln>
        </p:spPr>
        <p:txBody>
          <a:bodyPr wrap="none" rtlCol="0">
            <a:spAutoFit/>
          </a:bodyPr>
          <a:lstStyle/>
          <a:p>
            <a:r>
              <a:rPr lang="en-AU" b="1" dirty="0">
                <a:solidFill>
                  <a:schemeClr val="accent1">
                    <a:lumMod val="50000"/>
                  </a:schemeClr>
                </a:solidFill>
              </a:rPr>
              <a:t>Supply chain</a:t>
            </a:r>
          </a:p>
        </p:txBody>
      </p:sp>
      <p:sp>
        <p:nvSpPr>
          <p:cNvPr id="12" name="TextBox 11">
            <a:extLst>
              <a:ext uri="{FF2B5EF4-FFF2-40B4-BE49-F238E27FC236}">
                <a16:creationId xmlns:a16="http://schemas.microsoft.com/office/drawing/2014/main" id="{DDA1C9D9-85BF-2356-6762-A9813BF2A4E8}"/>
              </a:ext>
            </a:extLst>
          </p:cNvPr>
          <p:cNvSpPr txBox="1"/>
          <p:nvPr/>
        </p:nvSpPr>
        <p:spPr>
          <a:xfrm>
            <a:off x="354331" y="4828464"/>
            <a:ext cx="2509020" cy="923330"/>
          </a:xfrm>
          <a:prstGeom prst="rect">
            <a:avLst/>
          </a:prstGeom>
          <a:noFill/>
        </p:spPr>
        <p:txBody>
          <a:bodyPr wrap="none" rtlCol="0">
            <a:spAutoFit/>
          </a:bodyPr>
          <a:lstStyle/>
          <a:p>
            <a:r>
              <a:rPr lang="en-AU" dirty="0">
                <a:solidFill>
                  <a:schemeClr val="tx1">
                    <a:lumMod val="75000"/>
                    <a:lumOff val="25000"/>
                  </a:schemeClr>
                </a:solidFill>
              </a:rPr>
              <a:t>Freight costs</a:t>
            </a:r>
          </a:p>
          <a:p>
            <a:r>
              <a:rPr lang="en-AU" dirty="0">
                <a:solidFill>
                  <a:schemeClr val="tx1">
                    <a:lumMod val="75000"/>
                    <a:lumOff val="25000"/>
                  </a:schemeClr>
                </a:solidFill>
              </a:rPr>
              <a:t>Good supply routes</a:t>
            </a:r>
          </a:p>
          <a:p>
            <a:r>
              <a:rPr lang="en-AU" dirty="0">
                <a:solidFill>
                  <a:schemeClr val="tx1">
                    <a:lumMod val="75000"/>
                    <a:lumOff val="25000"/>
                  </a:schemeClr>
                </a:solidFill>
              </a:rPr>
              <a:t>Supply chain monopoly</a:t>
            </a:r>
          </a:p>
        </p:txBody>
      </p:sp>
      <p:sp>
        <p:nvSpPr>
          <p:cNvPr id="13" name="TextBox 12">
            <a:extLst>
              <a:ext uri="{FF2B5EF4-FFF2-40B4-BE49-F238E27FC236}">
                <a16:creationId xmlns:a16="http://schemas.microsoft.com/office/drawing/2014/main" id="{2D6C76D4-687E-D3FA-8128-CF69EAF27780}"/>
              </a:ext>
            </a:extLst>
          </p:cNvPr>
          <p:cNvSpPr txBox="1"/>
          <p:nvPr/>
        </p:nvSpPr>
        <p:spPr>
          <a:xfrm>
            <a:off x="5002067" y="3415998"/>
            <a:ext cx="1795684" cy="369332"/>
          </a:xfrm>
          <a:prstGeom prst="rect">
            <a:avLst/>
          </a:prstGeom>
          <a:noFill/>
          <a:ln>
            <a:noFill/>
          </a:ln>
        </p:spPr>
        <p:txBody>
          <a:bodyPr wrap="none" rtlCol="0">
            <a:spAutoFit/>
          </a:bodyPr>
          <a:lstStyle/>
          <a:p>
            <a:r>
              <a:rPr lang="en-AU" b="1" dirty="0">
                <a:solidFill>
                  <a:schemeClr val="accent1">
                    <a:lumMod val="50000"/>
                  </a:schemeClr>
                </a:solidFill>
              </a:rPr>
              <a:t>Community led</a:t>
            </a:r>
          </a:p>
        </p:txBody>
      </p:sp>
      <p:sp>
        <p:nvSpPr>
          <p:cNvPr id="15" name="TextBox 14">
            <a:extLst>
              <a:ext uri="{FF2B5EF4-FFF2-40B4-BE49-F238E27FC236}">
                <a16:creationId xmlns:a16="http://schemas.microsoft.com/office/drawing/2014/main" id="{2D5A69DD-607E-3144-B833-FF1640A3E4F9}"/>
              </a:ext>
            </a:extLst>
          </p:cNvPr>
          <p:cNvSpPr txBox="1"/>
          <p:nvPr/>
        </p:nvSpPr>
        <p:spPr>
          <a:xfrm>
            <a:off x="7359435" y="4931054"/>
            <a:ext cx="978794" cy="369332"/>
          </a:xfrm>
          <a:prstGeom prst="rect">
            <a:avLst/>
          </a:prstGeom>
          <a:noFill/>
          <a:ln>
            <a:noFill/>
          </a:ln>
        </p:spPr>
        <p:txBody>
          <a:bodyPr wrap="none" rtlCol="0">
            <a:spAutoFit/>
          </a:bodyPr>
          <a:lstStyle/>
          <a:p>
            <a:r>
              <a:rPr lang="en-AU" b="1" dirty="0">
                <a:solidFill>
                  <a:schemeClr val="accent1">
                    <a:lumMod val="50000"/>
                  </a:schemeClr>
                </a:solidFill>
              </a:rPr>
              <a:t>Culture</a:t>
            </a:r>
          </a:p>
        </p:txBody>
      </p:sp>
      <p:sp>
        <p:nvSpPr>
          <p:cNvPr id="16" name="TextBox 15">
            <a:extLst>
              <a:ext uri="{FF2B5EF4-FFF2-40B4-BE49-F238E27FC236}">
                <a16:creationId xmlns:a16="http://schemas.microsoft.com/office/drawing/2014/main" id="{AD42F69E-F947-CCD9-7306-F734B7F5622F}"/>
              </a:ext>
            </a:extLst>
          </p:cNvPr>
          <p:cNvSpPr txBox="1"/>
          <p:nvPr/>
        </p:nvSpPr>
        <p:spPr>
          <a:xfrm>
            <a:off x="7899992" y="5629917"/>
            <a:ext cx="3166410" cy="923330"/>
          </a:xfrm>
          <a:prstGeom prst="rect">
            <a:avLst/>
          </a:prstGeom>
          <a:noFill/>
        </p:spPr>
        <p:txBody>
          <a:bodyPr wrap="square" rtlCol="0">
            <a:spAutoFit/>
          </a:bodyPr>
          <a:lstStyle/>
          <a:p>
            <a:r>
              <a:rPr lang="en-AU" dirty="0">
                <a:solidFill>
                  <a:schemeClr val="tx1">
                    <a:lumMod val="75000"/>
                    <a:lumOff val="25000"/>
                  </a:schemeClr>
                </a:solidFill>
              </a:rPr>
              <a:t>Food initiatives should improve connection/Culture</a:t>
            </a:r>
          </a:p>
          <a:p>
            <a:r>
              <a:rPr lang="en-AU" dirty="0">
                <a:solidFill>
                  <a:schemeClr val="tx1">
                    <a:lumMod val="75000"/>
                    <a:lumOff val="25000"/>
                  </a:schemeClr>
                </a:solidFill>
              </a:rPr>
              <a:t>More Traditional foods</a:t>
            </a:r>
          </a:p>
        </p:txBody>
      </p:sp>
      <p:sp>
        <p:nvSpPr>
          <p:cNvPr id="17" name="TextBox 16">
            <a:extLst>
              <a:ext uri="{FF2B5EF4-FFF2-40B4-BE49-F238E27FC236}">
                <a16:creationId xmlns:a16="http://schemas.microsoft.com/office/drawing/2014/main" id="{08E997FE-A27F-9716-9264-7C53F88F5D07}"/>
              </a:ext>
            </a:extLst>
          </p:cNvPr>
          <p:cNvSpPr txBox="1"/>
          <p:nvPr/>
        </p:nvSpPr>
        <p:spPr>
          <a:xfrm>
            <a:off x="8544693" y="3857864"/>
            <a:ext cx="986167" cy="369332"/>
          </a:xfrm>
          <a:prstGeom prst="rect">
            <a:avLst/>
          </a:prstGeom>
          <a:noFill/>
          <a:ln>
            <a:noFill/>
          </a:ln>
        </p:spPr>
        <p:txBody>
          <a:bodyPr wrap="none" rtlCol="0">
            <a:spAutoFit/>
          </a:bodyPr>
          <a:lstStyle/>
          <a:p>
            <a:r>
              <a:rPr lang="en-AU" b="1" dirty="0">
                <a:solidFill>
                  <a:schemeClr val="accent1">
                    <a:lumMod val="50000"/>
                  </a:schemeClr>
                </a:solidFill>
              </a:rPr>
              <a:t>Houses</a:t>
            </a:r>
          </a:p>
        </p:txBody>
      </p:sp>
      <p:sp>
        <p:nvSpPr>
          <p:cNvPr id="18" name="TextBox 17">
            <a:extLst>
              <a:ext uri="{FF2B5EF4-FFF2-40B4-BE49-F238E27FC236}">
                <a16:creationId xmlns:a16="http://schemas.microsoft.com/office/drawing/2014/main" id="{CAAD6152-91E2-D9C9-9012-EC1BB1D10CEA}"/>
              </a:ext>
            </a:extLst>
          </p:cNvPr>
          <p:cNvSpPr txBox="1"/>
          <p:nvPr/>
        </p:nvSpPr>
        <p:spPr>
          <a:xfrm>
            <a:off x="9863234" y="3840001"/>
            <a:ext cx="2118634" cy="923330"/>
          </a:xfrm>
          <a:prstGeom prst="rect">
            <a:avLst/>
          </a:prstGeom>
          <a:noFill/>
        </p:spPr>
        <p:txBody>
          <a:bodyPr wrap="square" rtlCol="0">
            <a:spAutoFit/>
          </a:bodyPr>
          <a:lstStyle/>
          <a:p>
            <a:r>
              <a:rPr lang="en-AU" dirty="0">
                <a:solidFill>
                  <a:schemeClr val="tx1">
                    <a:lumMod val="75000"/>
                    <a:lumOff val="25000"/>
                  </a:schemeClr>
                </a:solidFill>
              </a:rPr>
              <a:t>Houses that can store, prepare, cook food</a:t>
            </a:r>
          </a:p>
        </p:txBody>
      </p:sp>
      <p:sp>
        <p:nvSpPr>
          <p:cNvPr id="19" name="TextBox 18">
            <a:extLst>
              <a:ext uri="{FF2B5EF4-FFF2-40B4-BE49-F238E27FC236}">
                <a16:creationId xmlns:a16="http://schemas.microsoft.com/office/drawing/2014/main" id="{D4993F10-A6D8-4D24-4341-1B14DF0D825B}"/>
              </a:ext>
            </a:extLst>
          </p:cNvPr>
          <p:cNvSpPr txBox="1"/>
          <p:nvPr/>
        </p:nvSpPr>
        <p:spPr>
          <a:xfrm>
            <a:off x="3841247" y="5579113"/>
            <a:ext cx="1247265" cy="369332"/>
          </a:xfrm>
          <a:prstGeom prst="rect">
            <a:avLst/>
          </a:prstGeom>
          <a:noFill/>
          <a:ln>
            <a:noFill/>
          </a:ln>
        </p:spPr>
        <p:txBody>
          <a:bodyPr wrap="none" rtlCol="0">
            <a:spAutoFit/>
          </a:bodyPr>
          <a:lstStyle/>
          <a:p>
            <a:r>
              <a:rPr lang="en-AU" b="1" dirty="0">
                <a:solidFill>
                  <a:schemeClr val="accent1">
                    <a:lumMod val="50000"/>
                  </a:schemeClr>
                </a:solidFill>
              </a:rPr>
              <a:t>Education</a:t>
            </a:r>
          </a:p>
        </p:txBody>
      </p:sp>
      <p:sp>
        <p:nvSpPr>
          <p:cNvPr id="20" name="TextBox 19">
            <a:extLst>
              <a:ext uri="{FF2B5EF4-FFF2-40B4-BE49-F238E27FC236}">
                <a16:creationId xmlns:a16="http://schemas.microsoft.com/office/drawing/2014/main" id="{9C216EC7-B0BD-027E-C021-EC293A33029E}"/>
              </a:ext>
            </a:extLst>
          </p:cNvPr>
          <p:cNvSpPr txBox="1"/>
          <p:nvPr/>
        </p:nvSpPr>
        <p:spPr>
          <a:xfrm>
            <a:off x="2635610" y="5995247"/>
            <a:ext cx="3166411" cy="646331"/>
          </a:xfrm>
          <a:prstGeom prst="rect">
            <a:avLst/>
          </a:prstGeom>
          <a:noFill/>
        </p:spPr>
        <p:txBody>
          <a:bodyPr wrap="square" rtlCol="0">
            <a:spAutoFit/>
          </a:bodyPr>
          <a:lstStyle/>
          <a:p>
            <a:r>
              <a:rPr lang="en-AU" dirty="0">
                <a:solidFill>
                  <a:schemeClr val="tx1">
                    <a:lumMod val="75000"/>
                    <a:lumOff val="25000"/>
                  </a:schemeClr>
                </a:solidFill>
              </a:rPr>
              <a:t>School, trades, degrees</a:t>
            </a:r>
          </a:p>
          <a:p>
            <a:r>
              <a:rPr lang="en-AU" dirty="0">
                <a:solidFill>
                  <a:schemeClr val="tx1">
                    <a:lumMod val="75000"/>
                    <a:lumOff val="25000"/>
                  </a:schemeClr>
                </a:solidFill>
              </a:rPr>
              <a:t>Health, food, money literacy</a:t>
            </a:r>
          </a:p>
        </p:txBody>
      </p:sp>
      <p:pic>
        <p:nvPicPr>
          <p:cNvPr id="24" name="Graphic 23" descr="Children outline">
            <a:extLst>
              <a:ext uri="{FF2B5EF4-FFF2-40B4-BE49-F238E27FC236}">
                <a16:creationId xmlns:a16="http://schemas.microsoft.com/office/drawing/2014/main" id="{09AAEA9A-F99B-FE2E-7ED2-97E3E52756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69271" y="3593035"/>
            <a:ext cx="914400" cy="914400"/>
          </a:xfrm>
          <a:prstGeom prst="rect">
            <a:avLst/>
          </a:prstGeom>
        </p:spPr>
      </p:pic>
      <p:pic>
        <p:nvPicPr>
          <p:cNvPr id="26" name="Graphic 25" descr="Heart outline">
            <a:extLst>
              <a:ext uri="{FF2B5EF4-FFF2-40B4-BE49-F238E27FC236}">
                <a16:creationId xmlns:a16="http://schemas.microsoft.com/office/drawing/2014/main" id="{EB2DC1C9-99D1-E804-ED72-048551D53C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5035" y="4824059"/>
            <a:ext cx="914400" cy="914400"/>
          </a:xfrm>
          <a:prstGeom prst="rect">
            <a:avLst/>
          </a:prstGeom>
        </p:spPr>
      </p:pic>
      <p:pic>
        <p:nvPicPr>
          <p:cNvPr id="28" name="Graphic 27" descr="Truck outline">
            <a:extLst>
              <a:ext uri="{FF2B5EF4-FFF2-40B4-BE49-F238E27FC236}">
                <a16:creationId xmlns:a16="http://schemas.microsoft.com/office/drawing/2014/main" id="{FC616F8F-F8C7-CD6E-47C9-77F386CFD6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46861" y="4299724"/>
            <a:ext cx="914400" cy="914400"/>
          </a:xfrm>
          <a:prstGeom prst="rect">
            <a:avLst/>
          </a:prstGeom>
        </p:spPr>
      </p:pic>
      <p:pic>
        <p:nvPicPr>
          <p:cNvPr id="30" name="Graphic 29" descr="Home outline">
            <a:extLst>
              <a:ext uri="{FF2B5EF4-FFF2-40B4-BE49-F238E27FC236}">
                <a16:creationId xmlns:a16="http://schemas.microsoft.com/office/drawing/2014/main" id="{681D98FC-3D69-ED03-E12B-B20F918396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10585" y="3840001"/>
            <a:ext cx="914400" cy="914400"/>
          </a:xfrm>
          <a:prstGeom prst="rect">
            <a:avLst/>
          </a:prstGeom>
        </p:spPr>
      </p:pic>
      <p:pic>
        <p:nvPicPr>
          <p:cNvPr id="32" name="Graphic 31" descr="Box outline">
            <a:extLst>
              <a:ext uri="{FF2B5EF4-FFF2-40B4-BE49-F238E27FC236}">
                <a16:creationId xmlns:a16="http://schemas.microsoft.com/office/drawing/2014/main" id="{B31E31A7-AFDF-1E68-3E6D-72DD0BEB82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25638" y="2243085"/>
            <a:ext cx="914400" cy="914400"/>
          </a:xfrm>
          <a:prstGeom prst="rect">
            <a:avLst/>
          </a:prstGeom>
        </p:spPr>
      </p:pic>
      <p:pic>
        <p:nvPicPr>
          <p:cNvPr id="34" name="Graphic 33" descr="Apple outline">
            <a:extLst>
              <a:ext uri="{FF2B5EF4-FFF2-40B4-BE49-F238E27FC236}">
                <a16:creationId xmlns:a16="http://schemas.microsoft.com/office/drawing/2014/main" id="{0AF656E1-5464-70CC-495C-381B5CD3FAA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15751" y="4854109"/>
            <a:ext cx="914400" cy="914400"/>
          </a:xfrm>
          <a:prstGeom prst="rect">
            <a:avLst/>
          </a:prstGeom>
        </p:spPr>
      </p:pic>
      <p:pic>
        <p:nvPicPr>
          <p:cNvPr id="36" name="Graphic 35" descr="Store outline">
            <a:extLst>
              <a:ext uri="{FF2B5EF4-FFF2-40B4-BE49-F238E27FC236}">
                <a16:creationId xmlns:a16="http://schemas.microsoft.com/office/drawing/2014/main" id="{B90E4199-AB2A-79F5-6992-9C0AD865E40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832377" y="2108508"/>
            <a:ext cx="914400" cy="914400"/>
          </a:xfrm>
          <a:prstGeom prst="rect">
            <a:avLst/>
          </a:prstGeom>
        </p:spPr>
      </p:pic>
      <p:pic>
        <p:nvPicPr>
          <p:cNvPr id="38" name="Graphic 37" descr="Dollar outline">
            <a:extLst>
              <a:ext uri="{FF2B5EF4-FFF2-40B4-BE49-F238E27FC236}">
                <a16:creationId xmlns:a16="http://schemas.microsoft.com/office/drawing/2014/main" id="{326A7888-73FA-44C6-0556-DFB82C876A7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071128" y="3077373"/>
            <a:ext cx="914400" cy="914400"/>
          </a:xfrm>
          <a:prstGeom prst="rect">
            <a:avLst/>
          </a:prstGeom>
        </p:spPr>
      </p:pic>
      <p:sp>
        <p:nvSpPr>
          <p:cNvPr id="41" name="TextBox 40">
            <a:extLst>
              <a:ext uri="{FF2B5EF4-FFF2-40B4-BE49-F238E27FC236}">
                <a16:creationId xmlns:a16="http://schemas.microsoft.com/office/drawing/2014/main" id="{A28C1CC8-6C89-AA70-AA8E-0CAB5F79538D}"/>
              </a:ext>
            </a:extLst>
          </p:cNvPr>
          <p:cNvSpPr txBox="1"/>
          <p:nvPr/>
        </p:nvSpPr>
        <p:spPr>
          <a:xfrm>
            <a:off x="8358427" y="2841865"/>
            <a:ext cx="891591" cy="369332"/>
          </a:xfrm>
          <a:prstGeom prst="rect">
            <a:avLst/>
          </a:prstGeom>
          <a:noFill/>
          <a:ln>
            <a:noFill/>
          </a:ln>
        </p:spPr>
        <p:txBody>
          <a:bodyPr wrap="none" rtlCol="0">
            <a:spAutoFit/>
          </a:bodyPr>
          <a:lstStyle/>
          <a:p>
            <a:r>
              <a:rPr lang="en-AU" b="1" dirty="0">
                <a:solidFill>
                  <a:schemeClr val="accent1">
                    <a:lumMod val="50000"/>
                  </a:schemeClr>
                </a:solidFill>
              </a:rPr>
              <a:t>Health</a:t>
            </a:r>
          </a:p>
        </p:txBody>
      </p:sp>
      <p:sp>
        <p:nvSpPr>
          <p:cNvPr id="42" name="TextBox 41">
            <a:extLst>
              <a:ext uri="{FF2B5EF4-FFF2-40B4-BE49-F238E27FC236}">
                <a16:creationId xmlns:a16="http://schemas.microsoft.com/office/drawing/2014/main" id="{603DB412-8330-51F5-33BB-5E7E14634470}"/>
              </a:ext>
            </a:extLst>
          </p:cNvPr>
          <p:cNvSpPr txBox="1"/>
          <p:nvPr/>
        </p:nvSpPr>
        <p:spPr>
          <a:xfrm>
            <a:off x="9750779" y="2506322"/>
            <a:ext cx="2444655" cy="923330"/>
          </a:xfrm>
          <a:prstGeom prst="rect">
            <a:avLst/>
          </a:prstGeom>
          <a:noFill/>
        </p:spPr>
        <p:txBody>
          <a:bodyPr wrap="square" rtlCol="0">
            <a:spAutoFit/>
          </a:bodyPr>
          <a:lstStyle/>
          <a:p>
            <a:r>
              <a:rPr lang="en-AU" dirty="0">
                <a:solidFill>
                  <a:schemeClr val="tx1">
                    <a:lumMod val="75000"/>
                    <a:lumOff val="25000"/>
                  </a:schemeClr>
                </a:solidFill>
              </a:rPr>
              <a:t>Nutritionists in ACCHSs, schools, aged care etc</a:t>
            </a:r>
          </a:p>
        </p:txBody>
      </p:sp>
      <p:pic>
        <p:nvPicPr>
          <p:cNvPr id="44" name="Graphic 43" descr="Add with solid fill">
            <a:extLst>
              <a:ext uri="{FF2B5EF4-FFF2-40B4-BE49-F238E27FC236}">
                <a16:creationId xmlns:a16="http://schemas.microsoft.com/office/drawing/2014/main" id="{18786B83-8EC7-6458-9B63-962FF88FA81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462796" y="2818007"/>
            <a:ext cx="693609" cy="693609"/>
          </a:xfrm>
          <a:prstGeom prst="rect">
            <a:avLst/>
          </a:prstGeom>
        </p:spPr>
      </p:pic>
    </p:spTree>
    <p:extLst>
      <p:ext uri="{BB962C8B-B14F-4D97-AF65-F5344CB8AC3E}">
        <p14:creationId xmlns:p14="http://schemas.microsoft.com/office/powerpoint/2010/main" val="3910597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ED003-55F7-3403-E8A7-809085B5DF46}"/>
              </a:ext>
            </a:extLst>
          </p:cNvPr>
          <p:cNvSpPr>
            <a:spLocks noGrp="1"/>
          </p:cNvSpPr>
          <p:nvPr>
            <p:ph type="title"/>
          </p:nvPr>
        </p:nvSpPr>
        <p:spPr/>
        <p:txBody>
          <a:bodyPr/>
          <a:lstStyle/>
          <a:p>
            <a:r>
              <a:rPr lang="en-AU" dirty="0"/>
              <a:t>What will be in the Strategy?</a:t>
            </a:r>
          </a:p>
        </p:txBody>
      </p:sp>
      <p:pic>
        <p:nvPicPr>
          <p:cNvPr id="11" name="Picture 10" descr="A map of a river&#10;&#10;Description automatically generated">
            <a:extLst>
              <a:ext uri="{FF2B5EF4-FFF2-40B4-BE49-F238E27FC236}">
                <a16:creationId xmlns:a16="http://schemas.microsoft.com/office/drawing/2014/main" id="{A1D0F0A9-ECE0-D917-A861-7DAA2351F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399" y="1531546"/>
            <a:ext cx="8319202" cy="4961329"/>
          </a:xfrm>
          <a:prstGeom prst="rect">
            <a:avLst/>
          </a:prstGeom>
        </p:spPr>
      </p:pic>
    </p:spTree>
    <p:extLst>
      <p:ext uri="{BB962C8B-B14F-4D97-AF65-F5344CB8AC3E}">
        <p14:creationId xmlns:p14="http://schemas.microsoft.com/office/powerpoint/2010/main" val="772086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CA12-D94C-602E-BE8A-023D436C6967}"/>
              </a:ext>
            </a:extLst>
          </p:cNvPr>
          <p:cNvSpPr>
            <a:spLocks noGrp="1"/>
          </p:cNvSpPr>
          <p:nvPr>
            <p:ph type="title"/>
          </p:nvPr>
        </p:nvSpPr>
        <p:spPr/>
        <p:txBody>
          <a:bodyPr/>
          <a:lstStyle/>
          <a:p>
            <a:r>
              <a:rPr lang="en-AU" dirty="0"/>
              <a:t>What will be in the Strategy?</a:t>
            </a:r>
          </a:p>
        </p:txBody>
      </p:sp>
      <p:sp>
        <p:nvSpPr>
          <p:cNvPr id="3" name="Content Placeholder 2">
            <a:extLst>
              <a:ext uri="{FF2B5EF4-FFF2-40B4-BE49-F238E27FC236}">
                <a16:creationId xmlns:a16="http://schemas.microsoft.com/office/drawing/2014/main" id="{F75FD4C7-755D-EA56-D42E-6EC41AD78CAF}"/>
              </a:ext>
            </a:extLst>
          </p:cNvPr>
          <p:cNvSpPr>
            <a:spLocks noGrp="1"/>
          </p:cNvSpPr>
          <p:nvPr>
            <p:ph idx="1"/>
          </p:nvPr>
        </p:nvSpPr>
        <p:spPr/>
        <p:txBody>
          <a:bodyPr>
            <a:normAutofit/>
          </a:bodyPr>
          <a:lstStyle/>
          <a:p>
            <a:r>
              <a:rPr lang="en-AU" dirty="0"/>
              <a:t>3 documents:</a:t>
            </a:r>
          </a:p>
          <a:p>
            <a:pPr lvl="1"/>
            <a:r>
              <a:rPr lang="en-AU" sz="2000" dirty="0"/>
              <a:t>Vision, Purpose, Objectives</a:t>
            </a:r>
          </a:p>
          <a:p>
            <a:pPr lvl="1"/>
            <a:r>
              <a:rPr lang="en-AU" sz="2000" dirty="0"/>
              <a:t>National Action Plan</a:t>
            </a:r>
          </a:p>
          <a:p>
            <a:pPr lvl="1"/>
            <a:r>
              <a:rPr lang="en-AU" sz="2000" dirty="0"/>
              <a:t>Governance Plan, includes Monitoring &amp; Evaluation</a:t>
            </a:r>
          </a:p>
          <a:p>
            <a:pPr lvl="1"/>
            <a:endParaRPr lang="en-AU" dirty="0"/>
          </a:p>
          <a:p>
            <a:r>
              <a:rPr lang="en-AU" dirty="0"/>
              <a:t>Aboriginal and Torres Strait Islander led</a:t>
            </a:r>
          </a:p>
          <a:p>
            <a:endParaRPr lang="en-AU" dirty="0"/>
          </a:p>
          <a:p>
            <a:r>
              <a:rPr lang="en-AU" dirty="0"/>
              <a:t>Immediate vs long term changes</a:t>
            </a:r>
          </a:p>
          <a:p>
            <a:endParaRPr lang="en-AU" dirty="0"/>
          </a:p>
          <a:p>
            <a:endParaRPr lang="en-AU" dirty="0"/>
          </a:p>
          <a:p>
            <a:endParaRPr lang="en-AU" dirty="0"/>
          </a:p>
        </p:txBody>
      </p:sp>
      <p:sp>
        <p:nvSpPr>
          <p:cNvPr id="4" name="TextBox 3">
            <a:extLst>
              <a:ext uri="{FF2B5EF4-FFF2-40B4-BE49-F238E27FC236}">
                <a16:creationId xmlns:a16="http://schemas.microsoft.com/office/drawing/2014/main" id="{0F5C9EA7-FD6C-3F8E-431D-C3981BCA0F7C}"/>
              </a:ext>
            </a:extLst>
          </p:cNvPr>
          <p:cNvSpPr txBox="1"/>
          <p:nvPr/>
        </p:nvSpPr>
        <p:spPr>
          <a:xfrm>
            <a:off x="8042408" y="3609535"/>
            <a:ext cx="1503297" cy="923330"/>
          </a:xfrm>
          <a:prstGeom prst="rect">
            <a:avLst/>
          </a:prstGeom>
          <a:noFill/>
        </p:spPr>
        <p:txBody>
          <a:bodyPr wrap="none" rtlCol="0">
            <a:spAutoFit/>
          </a:bodyPr>
          <a:lstStyle/>
          <a:p>
            <a:r>
              <a:rPr lang="en-AU" dirty="0"/>
              <a:t>National </a:t>
            </a:r>
          </a:p>
          <a:p>
            <a:r>
              <a:rPr lang="en-AU" dirty="0"/>
              <a:t>Jurisdictional</a:t>
            </a:r>
          </a:p>
          <a:p>
            <a:r>
              <a:rPr lang="en-AU" dirty="0"/>
              <a:t>Local</a:t>
            </a:r>
          </a:p>
        </p:txBody>
      </p:sp>
      <p:sp>
        <p:nvSpPr>
          <p:cNvPr id="5" name="TextBox 4">
            <a:extLst>
              <a:ext uri="{FF2B5EF4-FFF2-40B4-BE49-F238E27FC236}">
                <a16:creationId xmlns:a16="http://schemas.microsoft.com/office/drawing/2014/main" id="{6270F4F6-4250-4BEA-CB77-FDDDCF38F5EA}"/>
              </a:ext>
            </a:extLst>
          </p:cNvPr>
          <p:cNvSpPr txBox="1"/>
          <p:nvPr/>
        </p:nvSpPr>
        <p:spPr>
          <a:xfrm>
            <a:off x="9914674" y="3103804"/>
            <a:ext cx="1545488" cy="2308324"/>
          </a:xfrm>
          <a:prstGeom prst="rect">
            <a:avLst/>
          </a:prstGeom>
          <a:noFill/>
        </p:spPr>
        <p:txBody>
          <a:bodyPr wrap="none" rtlCol="0">
            <a:spAutoFit/>
          </a:bodyPr>
          <a:lstStyle/>
          <a:p>
            <a:r>
              <a:rPr lang="en-AU" dirty="0"/>
              <a:t>Health</a:t>
            </a:r>
          </a:p>
          <a:p>
            <a:r>
              <a:rPr lang="en-AU" dirty="0"/>
              <a:t>Education</a:t>
            </a:r>
          </a:p>
          <a:p>
            <a:r>
              <a:rPr lang="en-AU" dirty="0"/>
              <a:t>Housing</a:t>
            </a:r>
          </a:p>
          <a:p>
            <a:r>
              <a:rPr lang="en-AU" dirty="0"/>
              <a:t>Infrastructure</a:t>
            </a:r>
          </a:p>
          <a:p>
            <a:r>
              <a:rPr lang="en-AU" dirty="0"/>
              <a:t>Stores</a:t>
            </a:r>
          </a:p>
          <a:p>
            <a:r>
              <a:rPr lang="en-AU" dirty="0"/>
              <a:t>Industry</a:t>
            </a:r>
          </a:p>
          <a:p>
            <a:r>
              <a:rPr lang="en-AU" dirty="0"/>
              <a:t>NGO</a:t>
            </a:r>
          </a:p>
          <a:p>
            <a:r>
              <a:rPr lang="en-AU" dirty="0"/>
              <a:t>etc</a:t>
            </a:r>
          </a:p>
        </p:txBody>
      </p:sp>
      <p:sp>
        <p:nvSpPr>
          <p:cNvPr id="6" name="Rectangle: Rounded Corners 5">
            <a:extLst>
              <a:ext uri="{FF2B5EF4-FFF2-40B4-BE49-F238E27FC236}">
                <a16:creationId xmlns:a16="http://schemas.microsoft.com/office/drawing/2014/main" id="{807D3826-6A4E-E773-483D-D34406438E35}"/>
              </a:ext>
            </a:extLst>
          </p:cNvPr>
          <p:cNvSpPr/>
          <p:nvPr/>
        </p:nvSpPr>
        <p:spPr>
          <a:xfrm>
            <a:off x="8010974" y="2468548"/>
            <a:ext cx="3529263" cy="3205304"/>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Multiplication Sign 6">
            <a:extLst>
              <a:ext uri="{FF2B5EF4-FFF2-40B4-BE49-F238E27FC236}">
                <a16:creationId xmlns:a16="http://schemas.microsoft.com/office/drawing/2014/main" id="{D1A5D84F-0BEB-8E0F-0D5A-29ACDDB8508F}"/>
              </a:ext>
            </a:extLst>
          </p:cNvPr>
          <p:cNvSpPr/>
          <p:nvPr/>
        </p:nvSpPr>
        <p:spPr>
          <a:xfrm>
            <a:off x="9577139" y="3883084"/>
            <a:ext cx="295735" cy="364958"/>
          </a:xfrm>
          <a:prstGeom prst="mathMultiply">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664456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7F979-C387-CCFC-D7EA-D23E54A5DBFC}"/>
              </a:ext>
            </a:extLst>
          </p:cNvPr>
          <p:cNvSpPr>
            <a:spLocks noGrp="1"/>
          </p:cNvSpPr>
          <p:nvPr>
            <p:ph type="title"/>
          </p:nvPr>
        </p:nvSpPr>
        <p:spPr/>
        <p:txBody>
          <a:bodyPr/>
          <a:lstStyle/>
          <a:p>
            <a:r>
              <a:rPr lang="en-AU" dirty="0"/>
              <a:t>Immediate action example: Poverty</a:t>
            </a:r>
          </a:p>
        </p:txBody>
      </p:sp>
      <p:sp>
        <p:nvSpPr>
          <p:cNvPr id="3" name="Content Placeholder 2">
            <a:extLst>
              <a:ext uri="{FF2B5EF4-FFF2-40B4-BE49-F238E27FC236}">
                <a16:creationId xmlns:a16="http://schemas.microsoft.com/office/drawing/2014/main" id="{0C881910-A1EF-D6A2-F127-954E63C11E1E}"/>
              </a:ext>
            </a:extLst>
          </p:cNvPr>
          <p:cNvSpPr>
            <a:spLocks noGrp="1"/>
          </p:cNvSpPr>
          <p:nvPr>
            <p:ph idx="1"/>
          </p:nvPr>
        </p:nvSpPr>
        <p:spPr>
          <a:xfrm>
            <a:off x="838200" y="1825625"/>
            <a:ext cx="4790763" cy="4351338"/>
          </a:xfrm>
        </p:spPr>
        <p:txBody>
          <a:bodyPr/>
          <a:lstStyle/>
          <a:p>
            <a:r>
              <a:rPr lang="en-AU" dirty="0"/>
              <a:t>We want:</a:t>
            </a:r>
          </a:p>
          <a:p>
            <a:pPr lvl="1"/>
            <a:r>
              <a:rPr lang="en-AU" dirty="0"/>
              <a:t>Increase to the Remote Area Allowance (up to what it should be)</a:t>
            </a:r>
          </a:p>
          <a:p>
            <a:pPr lvl="1"/>
            <a:endParaRPr lang="en-AU" dirty="0"/>
          </a:p>
          <a:p>
            <a:pPr>
              <a:buClr>
                <a:schemeClr val="accent6"/>
              </a:buClr>
              <a:buFont typeface="Aptos" panose="020B0004020202020204" pitchFamily="34" charset="0"/>
              <a:buChar char="☑"/>
            </a:pPr>
            <a:r>
              <a:rPr lang="en-AU" dirty="0"/>
              <a:t> Closes a Gap</a:t>
            </a:r>
          </a:p>
          <a:p>
            <a:pPr>
              <a:buClr>
                <a:schemeClr val="accent6"/>
              </a:buClr>
              <a:buFont typeface="Aptos" panose="020B0004020202020204" pitchFamily="34" charset="0"/>
              <a:buChar char="☑"/>
            </a:pPr>
            <a:r>
              <a:rPr lang="en-AU" dirty="0"/>
              <a:t> Immediate effect</a:t>
            </a:r>
          </a:p>
          <a:p>
            <a:pPr lvl="1"/>
            <a:endParaRPr lang="en-AU" dirty="0"/>
          </a:p>
        </p:txBody>
      </p:sp>
      <p:pic>
        <p:nvPicPr>
          <p:cNvPr id="5" name="Picture 4" descr="A package of noodles on a shelf&#10;&#10;Description automatically generated">
            <a:extLst>
              <a:ext uri="{FF2B5EF4-FFF2-40B4-BE49-F238E27FC236}">
                <a16:creationId xmlns:a16="http://schemas.microsoft.com/office/drawing/2014/main" id="{8E21F100-2755-343E-4FEA-D7CF21C1D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002" y="2886329"/>
            <a:ext cx="2677215" cy="2015786"/>
          </a:xfrm>
          <a:prstGeom prst="rect">
            <a:avLst/>
          </a:prstGeom>
        </p:spPr>
      </p:pic>
      <p:pic>
        <p:nvPicPr>
          <p:cNvPr id="7" name="Picture 6" descr="A price tag on a shelf&#10;&#10;Description automatically generated">
            <a:extLst>
              <a:ext uri="{FF2B5EF4-FFF2-40B4-BE49-F238E27FC236}">
                <a16:creationId xmlns:a16="http://schemas.microsoft.com/office/drawing/2014/main" id="{DFB593DD-3DB5-1EF6-AD8B-7DC14BA3A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7217" y="2886329"/>
            <a:ext cx="2677215" cy="2015786"/>
          </a:xfrm>
          <a:prstGeom prst="rect">
            <a:avLst/>
          </a:prstGeom>
        </p:spPr>
      </p:pic>
      <p:sp>
        <p:nvSpPr>
          <p:cNvPr id="8" name="TextBox 7">
            <a:extLst>
              <a:ext uri="{FF2B5EF4-FFF2-40B4-BE49-F238E27FC236}">
                <a16:creationId xmlns:a16="http://schemas.microsoft.com/office/drawing/2014/main" id="{AE598CF7-9304-FFAB-5E9A-C29F3F6CD0E3}"/>
              </a:ext>
            </a:extLst>
          </p:cNvPr>
          <p:cNvSpPr txBox="1"/>
          <p:nvPr/>
        </p:nvSpPr>
        <p:spPr>
          <a:xfrm>
            <a:off x="6939959" y="4908886"/>
            <a:ext cx="4634667" cy="276999"/>
          </a:xfrm>
          <a:prstGeom prst="rect">
            <a:avLst/>
          </a:prstGeom>
          <a:noFill/>
        </p:spPr>
        <p:txBody>
          <a:bodyPr wrap="none" rtlCol="0">
            <a:spAutoFit/>
          </a:bodyPr>
          <a:lstStyle/>
          <a:p>
            <a:pPr algn="r"/>
            <a:r>
              <a:rPr lang="en-AU" sz="1200" dirty="0"/>
              <a:t>Food items in a Central Australia petrol station. Source: own images</a:t>
            </a:r>
          </a:p>
        </p:txBody>
      </p:sp>
    </p:spTree>
    <p:extLst>
      <p:ext uri="{BB962C8B-B14F-4D97-AF65-F5344CB8AC3E}">
        <p14:creationId xmlns:p14="http://schemas.microsoft.com/office/powerpoint/2010/main" val="3526281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3D3F4-8C62-0E50-D04E-A591282182AA}"/>
              </a:ext>
            </a:extLst>
          </p:cNvPr>
          <p:cNvSpPr>
            <a:spLocks noGrp="1"/>
          </p:cNvSpPr>
          <p:nvPr>
            <p:ph type="title"/>
          </p:nvPr>
        </p:nvSpPr>
        <p:spPr/>
        <p:txBody>
          <a:bodyPr/>
          <a:lstStyle/>
          <a:p>
            <a:r>
              <a:rPr lang="en-AU" dirty="0"/>
              <a:t>Immediate action example: Severe weather events</a:t>
            </a:r>
          </a:p>
        </p:txBody>
      </p:sp>
      <p:sp>
        <p:nvSpPr>
          <p:cNvPr id="3" name="Content Placeholder 2">
            <a:extLst>
              <a:ext uri="{FF2B5EF4-FFF2-40B4-BE49-F238E27FC236}">
                <a16:creationId xmlns:a16="http://schemas.microsoft.com/office/drawing/2014/main" id="{0DFDE39B-8FC6-90AB-8AD7-6F5C2E674694}"/>
              </a:ext>
            </a:extLst>
          </p:cNvPr>
          <p:cNvSpPr>
            <a:spLocks noGrp="1"/>
          </p:cNvSpPr>
          <p:nvPr>
            <p:ph idx="1"/>
          </p:nvPr>
        </p:nvSpPr>
        <p:spPr>
          <a:xfrm>
            <a:off x="838200" y="1825625"/>
            <a:ext cx="5272157" cy="4351338"/>
          </a:xfrm>
        </p:spPr>
        <p:txBody>
          <a:bodyPr>
            <a:normAutofit lnSpcReduction="10000"/>
          </a:bodyPr>
          <a:lstStyle/>
          <a:p>
            <a:r>
              <a:rPr lang="en-AU" dirty="0"/>
              <a:t>We want:</a:t>
            </a:r>
          </a:p>
          <a:p>
            <a:pPr lvl="1"/>
            <a:r>
              <a:rPr lang="en-AU" dirty="0"/>
              <a:t>Upgraded remote stores infrastructure to stock enough food during floods/severe weather</a:t>
            </a:r>
          </a:p>
          <a:p>
            <a:pPr>
              <a:buClr>
                <a:schemeClr val="accent6"/>
              </a:buClr>
              <a:buFont typeface="Aptos" panose="020B0004020202020204" pitchFamily="34" charset="0"/>
              <a:buChar char="☑"/>
            </a:pPr>
            <a:endParaRPr lang="en-AU" dirty="0"/>
          </a:p>
          <a:p>
            <a:pPr>
              <a:buClr>
                <a:schemeClr val="accent6"/>
              </a:buClr>
              <a:buFont typeface="Aptos" panose="020B0004020202020204" pitchFamily="34" charset="0"/>
              <a:buChar char="☑"/>
            </a:pPr>
            <a:r>
              <a:rPr lang="en-AU" dirty="0"/>
              <a:t> Addresses a predictable food crisis</a:t>
            </a:r>
          </a:p>
          <a:p>
            <a:pPr>
              <a:buClr>
                <a:schemeClr val="accent6"/>
              </a:buClr>
              <a:buFont typeface="Aptos" panose="020B0004020202020204" pitchFamily="34" charset="0"/>
              <a:buChar char="☑"/>
            </a:pPr>
            <a:r>
              <a:rPr lang="en-AU" dirty="0"/>
              <a:t> Probably cost effective (compared to food supply by plane)</a:t>
            </a:r>
          </a:p>
          <a:p>
            <a:pPr>
              <a:buClr>
                <a:schemeClr val="accent6"/>
              </a:buClr>
              <a:buFont typeface="Aptos" panose="020B0004020202020204" pitchFamily="34" charset="0"/>
              <a:buChar char="☑"/>
            </a:pPr>
            <a:endParaRPr lang="en-AU" dirty="0"/>
          </a:p>
          <a:p>
            <a:pPr>
              <a:buClr>
                <a:schemeClr val="accent6"/>
              </a:buClr>
              <a:buFont typeface="Aptos" panose="020B0004020202020204" pitchFamily="34" charset="0"/>
              <a:buChar char="☑"/>
            </a:pPr>
            <a:endParaRPr lang="en-AU" dirty="0"/>
          </a:p>
          <a:p>
            <a:pPr marL="0" indent="0">
              <a:buNone/>
            </a:pPr>
            <a:endParaRPr lang="en-AU" dirty="0"/>
          </a:p>
        </p:txBody>
      </p:sp>
      <p:pic>
        <p:nvPicPr>
          <p:cNvPr id="5" name="Picture 4">
            <a:extLst>
              <a:ext uri="{FF2B5EF4-FFF2-40B4-BE49-F238E27FC236}">
                <a16:creationId xmlns:a16="http://schemas.microsoft.com/office/drawing/2014/main" id="{6442AA21-4B7C-F24F-EC7C-C3BD8E4F43E6}"/>
              </a:ext>
            </a:extLst>
          </p:cNvPr>
          <p:cNvPicPr>
            <a:picLocks noChangeAspect="1"/>
          </p:cNvPicPr>
          <p:nvPr/>
        </p:nvPicPr>
        <p:blipFill>
          <a:blip r:embed="rId3"/>
          <a:stretch>
            <a:fillRect/>
          </a:stretch>
        </p:blipFill>
        <p:spPr>
          <a:xfrm>
            <a:off x="6497052" y="2435224"/>
            <a:ext cx="5272157" cy="989578"/>
          </a:xfrm>
          <a:prstGeom prst="rect">
            <a:avLst/>
          </a:prstGeom>
        </p:spPr>
      </p:pic>
      <p:pic>
        <p:nvPicPr>
          <p:cNvPr id="6" name="Picture 5">
            <a:extLst>
              <a:ext uri="{FF2B5EF4-FFF2-40B4-BE49-F238E27FC236}">
                <a16:creationId xmlns:a16="http://schemas.microsoft.com/office/drawing/2014/main" id="{20D9DB24-B2B8-6420-98CD-323FAE09989F}"/>
              </a:ext>
            </a:extLst>
          </p:cNvPr>
          <p:cNvPicPr>
            <a:picLocks noChangeAspect="1"/>
          </p:cNvPicPr>
          <p:nvPr/>
        </p:nvPicPr>
        <p:blipFill>
          <a:blip r:embed="rId4"/>
          <a:stretch>
            <a:fillRect/>
          </a:stretch>
        </p:blipFill>
        <p:spPr>
          <a:xfrm>
            <a:off x="6533056" y="3438371"/>
            <a:ext cx="2617176" cy="1745984"/>
          </a:xfrm>
          <a:prstGeom prst="rect">
            <a:avLst/>
          </a:prstGeom>
        </p:spPr>
      </p:pic>
      <p:pic>
        <p:nvPicPr>
          <p:cNvPr id="9" name="Picture 8" descr="A shelf with food on it&#10;&#10;Description automatically generated">
            <a:extLst>
              <a:ext uri="{FF2B5EF4-FFF2-40B4-BE49-F238E27FC236}">
                <a16:creationId xmlns:a16="http://schemas.microsoft.com/office/drawing/2014/main" id="{AD074AC1-4F44-A53B-7EE5-3EC8863AC7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0232" y="3438371"/>
            <a:ext cx="2618977" cy="1745985"/>
          </a:xfrm>
          <a:prstGeom prst="rect">
            <a:avLst/>
          </a:prstGeom>
        </p:spPr>
      </p:pic>
      <p:sp>
        <p:nvSpPr>
          <p:cNvPr id="10" name="TextBox 9">
            <a:hlinkClick r:id="rId6"/>
            <a:extLst>
              <a:ext uri="{FF2B5EF4-FFF2-40B4-BE49-F238E27FC236}">
                <a16:creationId xmlns:a16="http://schemas.microsoft.com/office/drawing/2014/main" id="{1FD03AE4-FD52-63E4-B86D-DD7219492E27}"/>
              </a:ext>
            </a:extLst>
          </p:cNvPr>
          <p:cNvSpPr txBox="1"/>
          <p:nvPr/>
        </p:nvSpPr>
        <p:spPr>
          <a:xfrm>
            <a:off x="10382717" y="5197925"/>
            <a:ext cx="1427057" cy="276999"/>
          </a:xfrm>
          <a:prstGeom prst="rect">
            <a:avLst/>
          </a:prstGeom>
          <a:noFill/>
        </p:spPr>
        <p:txBody>
          <a:bodyPr wrap="none" rtlCol="0">
            <a:spAutoFit/>
          </a:bodyPr>
          <a:lstStyle/>
          <a:p>
            <a:r>
              <a:rPr lang="en-AU" sz="1200" dirty="0"/>
              <a:t>Source: ABC News</a:t>
            </a:r>
          </a:p>
        </p:txBody>
      </p:sp>
    </p:spTree>
    <p:extLst>
      <p:ext uri="{BB962C8B-B14F-4D97-AF65-F5344CB8AC3E}">
        <p14:creationId xmlns:p14="http://schemas.microsoft.com/office/powerpoint/2010/main" val="40755278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86a54d3-de9c-4d34-8307-1f9300af38e3">
      <Terms xmlns="http://schemas.microsoft.com/office/infopath/2007/PartnerControls"/>
    </lcf76f155ced4ddcb4097134ff3c332f>
    <TaxCatchAll xmlns="68047a9d-360c-44af-a01d-2904a294c69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EE87E0FC5A1664E96A3A3667B83069C" ma:contentTypeVersion="15" ma:contentTypeDescription="Create a new document." ma:contentTypeScope="" ma:versionID="19dabc5626ace9f71435a5afcaba9c1f">
  <xsd:schema xmlns:xsd="http://www.w3.org/2001/XMLSchema" xmlns:xs="http://www.w3.org/2001/XMLSchema" xmlns:p="http://schemas.microsoft.com/office/2006/metadata/properties" xmlns:ns2="286a54d3-de9c-4d34-8307-1f9300af38e3" xmlns:ns3="68047a9d-360c-44af-a01d-2904a294c695" targetNamespace="http://schemas.microsoft.com/office/2006/metadata/properties" ma:root="true" ma:fieldsID="8e3710064795851d42f78a3aefae6e18" ns2:_="" ns3:_="">
    <xsd:import namespace="286a54d3-de9c-4d34-8307-1f9300af38e3"/>
    <xsd:import namespace="68047a9d-360c-44af-a01d-2904a294c69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6a54d3-de9c-4d34-8307-1f9300af38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b2619d2-a073-499d-ba74-f7e3c92fb795"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8047a9d-360c-44af-a01d-2904a294c69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c82dd24-a652-4440-b837-566d5a3ab35c}" ma:internalName="TaxCatchAll" ma:showField="CatchAllData" ma:web="68047a9d-360c-44af-a01d-2904a294c69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4FD447-05CB-421D-9B70-E822D45D9CAA}">
  <ds:schemaRefs>
    <ds:schemaRef ds:uri="http://schemas.microsoft.com/sharepoint/v3/contenttype/forms"/>
  </ds:schemaRefs>
</ds:datastoreItem>
</file>

<file path=customXml/itemProps2.xml><?xml version="1.0" encoding="utf-8"?>
<ds:datastoreItem xmlns:ds="http://schemas.openxmlformats.org/officeDocument/2006/customXml" ds:itemID="{62E7C7D1-16B8-48BD-9019-ED5717EC2475}">
  <ds:schemaRefs>
    <ds:schemaRef ds:uri="c47d74df-c7da-4cf5-8028-2fc1c7ad6e77"/>
    <ds:schemaRef ds:uri="http://purl.org/dc/dcmitype/"/>
    <ds:schemaRef ds:uri="http://purl.org/dc/elements/1.1/"/>
    <ds:schemaRef ds:uri="http://www.w3.org/XML/1998/namespace"/>
    <ds:schemaRef ds:uri="http://purl.org/dc/terms/"/>
    <ds:schemaRef ds:uri="http://schemas.microsoft.com/office/2006/documentManagement/types"/>
    <ds:schemaRef ds:uri="23674a26-60d0-4484-89de-fa29b9244cc4"/>
    <ds:schemaRef ds:uri="http://schemas.microsoft.com/office/infopath/2007/PartnerControls"/>
    <ds:schemaRef ds:uri="http://schemas.openxmlformats.org/package/2006/metadata/core-properties"/>
    <ds:schemaRef ds:uri="http://schemas.microsoft.com/office/2006/metadata/properties"/>
    <ds:schemaRef ds:uri="286a54d3-de9c-4d34-8307-1f9300af38e3"/>
    <ds:schemaRef ds:uri="68047a9d-360c-44af-a01d-2904a294c695"/>
  </ds:schemaRefs>
</ds:datastoreItem>
</file>

<file path=customXml/itemProps3.xml><?xml version="1.0" encoding="utf-8"?>
<ds:datastoreItem xmlns:ds="http://schemas.openxmlformats.org/officeDocument/2006/customXml" ds:itemID="{F7D6F905-8F32-4B59-9B98-67F16D0478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6a54d3-de9c-4d34-8307-1f9300af38e3"/>
    <ds:schemaRef ds:uri="68047a9d-360c-44af-a01d-2904a294c6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10056</TotalTime>
  <Words>716</Words>
  <Application>Microsoft Office PowerPoint</Application>
  <PresentationFormat>Widescreen</PresentationFormat>
  <Paragraphs>156</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Aptos Display</vt:lpstr>
      <vt:lpstr>Arial</vt:lpstr>
      <vt:lpstr>Wingdings</vt:lpstr>
      <vt:lpstr>Office Theme</vt:lpstr>
      <vt:lpstr>Remote Food Security Strategy: progress and lessons learned</vt:lpstr>
      <vt:lpstr>PowerPoint Presentation</vt:lpstr>
      <vt:lpstr>How did we get here?</vt:lpstr>
      <vt:lpstr>What is the opportunity now?</vt:lpstr>
      <vt:lpstr>What came out of consultation?</vt:lpstr>
      <vt:lpstr>What will be in the Strategy?</vt:lpstr>
      <vt:lpstr>What will be in the Strategy?</vt:lpstr>
      <vt:lpstr>Immediate action example: Poverty</vt:lpstr>
      <vt:lpstr>Immediate action example: Severe weather events</vt:lpstr>
      <vt:lpstr>Challenges to implementing the Strategy</vt:lpstr>
      <vt:lpstr>Challenges we had along the way</vt:lpstr>
      <vt:lpstr>Challenges: partnership</vt:lpstr>
      <vt:lpstr>Challenges: working with consultancies</vt:lpstr>
      <vt:lpstr>What is happening next?</vt:lpstr>
      <vt:lpstr>Conclusion</vt:lpstr>
      <vt:lpstr>Questions for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Ruwani Peiris</dc:creator>
  <cp:lastModifiedBy>Anita Graham</cp:lastModifiedBy>
  <cp:revision>10</cp:revision>
  <dcterms:created xsi:type="dcterms:W3CDTF">2024-09-22T04:21:49Z</dcterms:created>
  <dcterms:modified xsi:type="dcterms:W3CDTF">2024-10-22T02:54:43Z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0x010100AEE87E0FC5A1664E96A3A3667B83069C</vt:lpwstr>
  </property>
  <property fmtid="{D5CDD505-2E9C-101B-9397-08002B2CF9AE}" pid="3" name="MediaServiceImageTags">
    <vt:lpwstr/>
  </property>
</Properties>
</file>