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diagrams/data5.xml" ContentType="application/vnd.openxmlformats-officedocument.drawingml.diagramData+xml"/>
  <Override PartName="/ppt/diagrams/data1.xml" ContentType="application/vnd.openxmlformats-officedocument.drawingml.diagramData+xml"/>
  <Override PartName="/ppt/diagrams/data4.xml" ContentType="application/vnd.openxmlformats-officedocument.drawingml.diagramData+xml"/>
  <Override PartName="/ppt/diagrams/data2.xml" ContentType="application/vnd.openxmlformats-officedocument.drawingml.diagramData+xml"/>
  <Override PartName="/ppt/presentation.xml" ContentType="application/vnd.openxmlformats-officedocument.presentationml.presentation.main+xml"/>
  <Override PartName="/ppt/diagrams/data3.xml" ContentType="application/vnd.openxmlformats-officedocument.drawingml.diagramData+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16.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slideLayouts/slideLayout1.xml" ContentType="application/vnd.openxmlformats-officedocument.presentationml.slideLayout+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Masters/notesMaster1.xml" ContentType="application/vnd.openxmlformats-officedocument.presentationml.notesMaster+xml"/>
  <Override PartName="/ppt/theme/theme1.xml" ContentType="application/vnd.openxmlformats-officedocument.theme+xml"/>
  <Override PartName="/ppt/theme/theme2.xml" ContentType="application/vnd.openxmlformats-officedocument.theme+xml"/>
  <Override PartName="/ppt/diagrams/layout3.xml" ContentType="application/vnd.openxmlformats-officedocument.drawingml.diagramLayout+xml"/>
  <Override PartName="/ppt/theme/theme3.xml" ContentType="application/vnd.openxmlformats-officedocument.theme+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authors.xml" ContentType="application/vnd.ms-powerpoint.authors+xml"/>
  <Override PartName="/ppt/diagrams/drawing5.xml" ContentType="application/vnd.ms-office.drawingml.diagramDrawing+xml"/>
  <Override PartName="/ppt/diagrams/colors5.xml" ContentType="application/vnd.openxmlformats-officedocument.drawingml.diagramColors+xml"/>
  <Override PartName="/ppt/diagrams/quickStyle5.xml" ContentType="application/vnd.openxmlformats-officedocument.drawingml.diagramStyle+xml"/>
  <Override PartName="/ppt/diagrams/layout5.xml" ContentType="application/vnd.openxmlformats-officedocument.drawingml.diagramLayout+xml"/>
  <Override PartName="/ppt/diagrams/drawing4.xml" ContentType="application/vnd.ms-office.drawingml.diagramDrawing+xml"/>
  <Override PartName="/ppt/diagrams/colors4.xml" ContentType="application/vnd.openxmlformats-officedocument.drawingml.diagramColors+xml"/>
  <Override PartName="/ppt/diagrams/quickStyle4.xml" ContentType="application/vnd.openxmlformats-officedocument.drawingml.diagramStyle+xml"/>
  <Override PartName="/ppt/diagrams/layout4.xml" ContentType="application/vnd.openxmlformats-officedocument.drawingml.diagramLayout+xml"/>
  <Override PartName="/ppt/presProps.xml" ContentType="application/vnd.openxmlformats-officedocument.presentationml.presProps+xml"/>
  <Override PartName="/ppt/viewProps.xml" ContentType="application/vnd.openxmlformats-officedocument.presentationml.viewProps+xml"/>
  <Override PartName="/ppt/tableStyles.xml" ContentType="application/vnd.openxmlformats-officedocument.presentationml.tableStyles+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4.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15.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7.xml" ContentType="application/vnd.openxmlformats-officedocument.presentationml.tags+xml"/>
  <Override PartName="/ppt/tags/tag18.xml" ContentType="application/vnd.openxmlformats-officedocument.presentationml.tags+xml"/>
  <Override PartName="/ppt/tags/tag8.xml" ContentType="application/vnd.openxmlformats-officedocument.presentationml.tags+xml"/>
  <Override PartName="/ppt/tags/tag19.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20.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53" r:id="rId2"/>
  </p:sldMasterIdLst>
  <p:notesMasterIdLst>
    <p:notesMasterId r:id="rId34"/>
  </p:notesMasterIdLst>
  <p:sldIdLst>
    <p:sldId id="256" r:id="rId3"/>
    <p:sldId id="274" r:id="rId4"/>
    <p:sldId id="325" r:id="rId5"/>
    <p:sldId id="326" r:id="rId6"/>
    <p:sldId id="330" r:id="rId7"/>
    <p:sldId id="260" r:id="rId8"/>
    <p:sldId id="267" r:id="rId9"/>
    <p:sldId id="300" r:id="rId10"/>
    <p:sldId id="278" r:id="rId11"/>
    <p:sldId id="283" r:id="rId12"/>
    <p:sldId id="281" r:id="rId13"/>
    <p:sldId id="284" r:id="rId14"/>
    <p:sldId id="280" r:id="rId15"/>
    <p:sldId id="268" r:id="rId16"/>
    <p:sldId id="314" r:id="rId17"/>
    <p:sldId id="302" r:id="rId18"/>
    <p:sldId id="315" r:id="rId19"/>
    <p:sldId id="331" r:id="rId20"/>
    <p:sldId id="11566" r:id="rId21"/>
    <p:sldId id="332" r:id="rId22"/>
    <p:sldId id="333" r:id="rId23"/>
    <p:sldId id="285" r:id="rId24"/>
    <p:sldId id="335" r:id="rId25"/>
    <p:sldId id="257" r:id="rId26"/>
    <p:sldId id="11564" r:id="rId27"/>
    <p:sldId id="334" r:id="rId28"/>
    <p:sldId id="336" r:id="rId29"/>
    <p:sldId id="270" r:id="rId30"/>
    <p:sldId id="313" r:id="rId31"/>
    <p:sldId id="327" r:id="rId32"/>
    <p:sldId id="306" r:id="rId33"/>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Title and agenda" id="{7EDDF8A8-7696-46D3-A45C-48D1A560C472}">
          <p14:sldIdLst>
            <p14:sldId id="256"/>
            <p14:sldId id="274"/>
            <p14:sldId id="325"/>
            <p14:sldId id="326"/>
            <p14:sldId id="330"/>
          </p14:sldIdLst>
        </p14:section>
        <p14:section name="Section" id="{98D1CFC9-DB7A-46D0-967D-01FE41399260}">
          <p14:sldIdLst>
            <p14:sldId id="260"/>
            <p14:sldId id="267"/>
            <p14:sldId id="300"/>
            <p14:sldId id="278"/>
            <p14:sldId id="283"/>
            <p14:sldId id="281"/>
            <p14:sldId id="284"/>
            <p14:sldId id="280"/>
            <p14:sldId id="268"/>
            <p14:sldId id="314"/>
            <p14:sldId id="302"/>
            <p14:sldId id="315"/>
            <p14:sldId id="331"/>
            <p14:sldId id="11566"/>
            <p14:sldId id="332"/>
            <p14:sldId id="333"/>
            <p14:sldId id="285"/>
            <p14:sldId id="335"/>
            <p14:sldId id="257"/>
            <p14:sldId id="11564"/>
            <p14:sldId id="334"/>
            <p14:sldId id="336"/>
            <p14:sldId id="270"/>
            <p14:sldId id="313"/>
            <p14:sldId id="327"/>
            <p14:sldId id="306"/>
          </p14:sldIdLst>
        </p14:section>
      </p14:sectionLst>
    </p:ext>
    <p:ext uri="{EFAFB233-063F-42B5-8137-9DF3F51BA10A}">
      <p15:sldGuideLst xmlns:p15="http://schemas.microsoft.com/office/powerpoint/2012/main">
        <p15:guide id="1" orient="horz" pos="2160" userDrawn="1">
          <p15:clr>
            <a:srgbClr val="A4A3A4"/>
          </p15:clr>
        </p15:guide>
        <p15:guide id="2" pos="2094"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000000-0000-0000-0000-000000000000}" name="Author" initials="A" userId="Author" providerId="AD"/>
</p188:authorLst>
</file>

<file path=ppt/presProps.xml><?xml version="1.0" encoding="utf-8"?>
<p:presentationPr xmlns:a="http://schemas.openxmlformats.org/drawingml/2006/main" xmlns:r="http://schemas.openxmlformats.org/officeDocument/2006/relationships" xmlns:p="http://schemas.openxmlformats.org/presentationml/2006/main">
  <p:clrMru>
    <a:srgbClr val="A20307"/>
    <a:srgbClr val="FFB7B7"/>
    <a:srgbClr val="0BDFB7"/>
    <a:srgbClr val="0A849E"/>
    <a:srgbClr val="74ECFC"/>
    <a:srgbClr val="FFF0CD"/>
    <a:srgbClr val="FECD63"/>
    <a:srgbClr val="BBE3C0"/>
    <a:srgbClr val="5EBD6A"/>
    <a:srgbClr val="FF505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5DA37D80-6434-44D0-A028-1B22A696006F}" styleName="Light Style 3 - Accent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 styleId="{0E3FDE45-AF77-4B5C-9715-49D594BDF05E}" styleName="Light Style 1 - Ac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017" autoAdjust="0"/>
    <p:restoredTop sz="79676" autoAdjust="0"/>
  </p:normalViewPr>
  <p:slideViewPr>
    <p:cSldViewPr snapToGrid="0">
      <p:cViewPr varScale="1">
        <p:scale>
          <a:sx n="49" d="100"/>
          <a:sy n="49" d="100"/>
        </p:scale>
        <p:origin x="1452" y="32"/>
      </p:cViewPr>
      <p:guideLst>
        <p:guide orient="horz" pos="2160"/>
        <p:guide pos="2094"/>
      </p:guideLst>
    </p:cSldViewPr>
  </p:slideViewPr>
  <p:outlineViewPr>
    <p:cViewPr>
      <p:scale>
        <a:sx n="33" d="100"/>
        <a:sy n="33" d="100"/>
      </p:scale>
      <p:origin x="0" y="0"/>
    </p:cViewPr>
  </p:outlineViewPr>
  <p:notesTextViewPr>
    <p:cViewPr>
      <p:scale>
        <a:sx n="150" d="100"/>
        <a:sy n="150" d="100"/>
      </p:scale>
      <p:origin x="0" y="0"/>
    </p:cViewPr>
  </p:notesTextViewPr>
  <p:sorterViewPr>
    <p:cViewPr>
      <p:scale>
        <a:sx n="100" d="100"/>
        <a:sy n="100" d="100"/>
      </p:scale>
      <p:origin x="0" y="0"/>
    </p:cViewPr>
  </p:sorterViewPr>
  <p:notesViewPr>
    <p:cSldViewPr snapToGrid="0">
      <p:cViewPr varScale="1">
        <p:scale>
          <a:sx n="87" d="100"/>
          <a:sy n="87" d="100"/>
        </p:scale>
        <p:origin x="3840" y="66"/>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microsoft.com/office/2018/10/relationships/authors" Target="authors.xml"/><Relationship Id="rId21" Type="http://schemas.openxmlformats.org/officeDocument/2006/relationships/slide" Target="slides/slide19.xml"/><Relationship Id="rId34" Type="http://schemas.openxmlformats.org/officeDocument/2006/relationships/notesMaster" Target="notesMasters/notesMaster1.xml"/><Relationship Id="rId42" Type="http://schemas.openxmlformats.org/officeDocument/2006/relationships/customXml" Target="../customXml/item3.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customXml" Target="../customXml/item2.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theme" Target="theme/theme1.xml"/><Relationship Id="rId40" Type="http://schemas.openxmlformats.org/officeDocument/2006/relationships/customXml" Target="../customXml/item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presProps" Target="presProps.xml"/><Relationship Id="rId8" Type="http://schemas.openxmlformats.org/officeDocument/2006/relationships/slide" Target="slides/slide6.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3_5">
  <dgm:title val=""/>
  <dgm:desc val=""/>
  <dgm:catLst>
    <dgm:cat type="accent3" pri="11500"/>
  </dgm:catLst>
  <dgm:styleLbl name="node0">
    <dgm:fillClrLst meth="cycle">
      <a:schemeClr val="accent3">
        <a:alpha val="80000"/>
      </a:schemeClr>
    </dgm:fillClrLst>
    <dgm:linClrLst meth="repeat">
      <a:schemeClr val="lt1"/>
    </dgm:linClrLst>
    <dgm:effectClrLst/>
    <dgm:txLinClrLst/>
    <dgm:txFillClrLst/>
    <dgm:txEffectClrLst/>
  </dgm:styleLbl>
  <dgm:styleLbl name="node1">
    <dgm:fillClrLst>
      <a:schemeClr val="accent3">
        <a:alpha val="90000"/>
      </a:schemeClr>
      <a:schemeClr val="accent3">
        <a:alpha val="50000"/>
      </a:schemeClr>
    </dgm:fillClrLst>
    <dgm:linClrLst meth="repeat">
      <a:schemeClr val="lt1"/>
    </dgm:linClrLst>
    <dgm:effectClrLst/>
    <dgm:txLinClrLst/>
    <dgm:txFillClrLst/>
    <dgm:txEffectClrLst/>
  </dgm:styleLbl>
  <dgm:styleLbl name="alignNode1">
    <dgm:fillClrLst>
      <a:schemeClr val="accent3">
        <a:alpha val="90000"/>
      </a:schemeClr>
      <a:schemeClr val="accent3">
        <a:alpha val="50000"/>
      </a:schemeClr>
    </dgm:fillClrLst>
    <dgm:linClrLst>
      <a:schemeClr val="accent3">
        <a:alpha val="90000"/>
      </a:schemeClr>
      <a:schemeClr val="accent3">
        <a:alpha val="50000"/>
      </a:schemeClr>
    </dgm:linClrLst>
    <dgm:effectClrLst/>
    <dgm:txLinClrLst/>
    <dgm:txFillClrLst/>
    <dgm:txEffectClrLst/>
  </dgm:styleLbl>
  <dgm:styleLbl name="lnNode1">
    <dgm:fillClrLst>
      <a:schemeClr val="accent3">
        <a:shade val="90000"/>
      </a:schemeClr>
      <a:schemeClr val="accent3">
        <a:alpha val="50000"/>
        <a:tint val="50000"/>
      </a:schemeClr>
    </dgm:fillClrLst>
    <dgm:linClrLst meth="repeat">
      <a:schemeClr val="lt1"/>
    </dgm:linClrLst>
    <dgm:effectClrLst/>
    <dgm:txLinClrLst/>
    <dgm:txFillClrLst/>
    <dgm:txEffectClrLst/>
  </dgm:styleLbl>
  <dgm:styleLbl name="vennNode1">
    <dgm:fillClrLst>
      <a:schemeClr val="accent3">
        <a:shade val="80000"/>
        <a:alpha val="50000"/>
      </a:schemeClr>
      <a:schemeClr val="accent3">
        <a:alpha val="80000"/>
      </a:schemeClr>
    </dgm:fillClrLst>
    <dgm:linClrLst meth="repeat">
      <a:schemeClr val="lt1"/>
    </dgm:linClrLst>
    <dgm:effectClrLst/>
    <dgm:txLinClrLst/>
    <dgm:txFillClrLst/>
    <dgm:txEffectClrLst/>
  </dgm:styleLbl>
  <dgm:styleLbl name="node2">
    <dgm:fillClrLst>
      <a:schemeClr val="accent3">
        <a:alpha val="70000"/>
      </a:schemeClr>
    </dgm:fillClrLst>
    <dgm:linClrLst meth="repeat">
      <a:schemeClr val="lt1"/>
    </dgm:linClrLst>
    <dgm:effectClrLst/>
    <dgm:txLinClrLst/>
    <dgm:txFillClrLst/>
    <dgm:txEffectClrLst/>
  </dgm:styleLbl>
  <dgm:styleLbl name="node3">
    <dgm:fillClrLst>
      <a:schemeClr val="accent3">
        <a:alpha val="50000"/>
      </a:schemeClr>
    </dgm:fillClrLst>
    <dgm:linClrLst meth="repeat">
      <a:schemeClr val="lt1"/>
    </dgm:linClrLst>
    <dgm:effectClrLst/>
    <dgm:txLinClrLst/>
    <dgm:txFillClrLst/>
    <dgm:txEffectClrLst/>
  </dgm:styleLbl>
  <dgm:styleLbl name="node4">
    <dgm:fillClrLst>
      <a:schemeClr val="accent3">
        <a:alpha val="30000"/>
      </a:schemeClr>
    </dgm:fillClrLst>
    <dgm:linClrLst meth="repeat">
      <a:schemeClr val="lt1"/>
    </dgm:linClrLst>
    <dgm:effectClrLst/>
    <dgm:txLinClrLst/>
    <dgm:txFillClrLst/>
    <dgm:txEffectClrLst/>
  </dgm:styleLbl>
  <dgm:styleLbl name="fgImgPlace1">
    <dgm:fillClrLst>
      <a:schemeClr val="accent3">
        <a:tint val="50000"/>
        <a:alpha val="90000"/>
      </a:schemeClr>
      <a:schemeClr val="accent3">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hade val="90000"/>
      </a:schemeClr>
      <a:schemeClr val="accent3">
        <a:tint val="50000"/>
      </a:schemeClr>
    </dgm:fillClrLst>
    <dgm:linClrLst>
      <a:schemeClr val="accent3">
        <a:shade val="90000"/>
      </a:schemeClr>
      <a:schemeClr val="accent3">
        <a:tint val="50000"/>
      </a:schemeClr>
    </dgm:linClrLst>
    <dgm:effectClrLst/>
    <dgm:txLinClrLst/>
    <dgm:txFillClrLst/>
    <dgm:txEffectClrLst/>
  </dgm:styleLbl>
  <dgm:styleLbl name="fgSibTrans2D1">
    <dgm:fillClrLst>
      <a:schemeClr val="accent3">
        <a:shade val="90000"/>
      </a:schemeClr>
      <a:schemeClr val="accent3">
        <a:tint val="50000"/>
      </a:schemeClr>
    </dgm:fillClrLst>
    <dgm:linClrLst>
      <a:schemeClr val="accent3">
        <a:shade val="90000"/>
      </a:schemeClr>
      <a:schemeClr val="accent3">
        <a:tint val="50000"/>
      </a:schemeClr>
    </dgm:linClrLst>
    <dgm:effectClrLst/>
    <dgm:txLinClrLst/>
    <dgm:txFillClrLst/>
    <dgm:txEffectClrLst/>
  </dgm:styleLbl>
  <dgm:styleLbl name="bgSibTrans2D1">
    <dgm:fillClrLst>
      <a:schemeClr val="accent3">
        <a:shade val="90000"/>
      </a:schemeClr>
      <a:schemeClr val="accent3">
        <a:tint val="50000"/>
      </a:schemeClr>
    </dgm:fillClrLst>
    <dgm:linClrLst>
      <a:schemeClr val="accent3">
        <a:shade val="90000"/>
      </a:schemeClr>
      <a:schemeClr val="accent3">
        <a:tint val="50000"/>
      </a:schemeClr>
    </dgm:linClrLst>
    <dgm:effectClrLst/>
    <dgm:txLinClrLst/>
    <dgm:txFillClrLst/>
    <dgm:txEffectClrLst/>
  </dgm:styleLbl>
  <dgm:styleLbl name="sibTrans1D1">
    <dgm:fillClrLst>
      <a:schemeClr val="accent3">
        <a:shade val="90000"/>
      </a:schemeClr>
      <a:schemeClr val="accent3">
        <a:tint val="50000"/>
      </a:schemeClr>
    </dgm:fillClrLst>
    <dgm:linClrLst>
      <a:schemeClr val="accent3">
        <a:shade val="90000"/>
      </a:schemeClr>
      <a:schemeClr val="accent3">
        <a:tint val="50000"/>
      </a:schemeClr>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accent3">
        <a:alpha val="90000"/>
      </a:schemeClr>
    </dgm:fillClrLst>
    <dgm:linClrLst meth="repeat">
      <a:schemeClr val="lt1"/>
    </dgm:linClrLst>
    <dgm:effectClrLst/>
    <dgm:txLinClrLst/>
    <dgm:txFillClrLst/>
    <dgm:txEffectClrLst/>
  </dgm:styleLbl>
  <dgm:styleLbl name="asst1">
    <dgm:fillClrLst meth="repeat">
      <a:schemeClr val="accent3">
        <a:alpha val="90000"/>
      </a:schemeClr>
    </dgm:fillClrLst>
    <dgm:linClrLst meth="repeat">
      <a:schemeClr val="lt1"/>
    </dgm:linClrLst>
    <dgm:effectClrLst/>
    <dgm:txLinClrLst/>
    <dgm:txFillClrLst/>
    <dgm:txEffectClrLst/>
  </dgm:styleLbl>
  <dgm:styleLbl name="asst2">
    <dgm:fillClrLst>
      <a:schemeClr val="accent3">
        <a:alpha val="90000"/>
      </a:schemeClr>
    </dgm:fillClrLst>
    <dgm:linClrLst meth="repeat">
      <a:schemeClr val="lt1"/>
    </dgm:linClrLst>
    <dgm:effectClrLst/>
    <dgm:txLinClrLst/>
    <dgm:txFillClrLst/>
    <dgm:txEffectClrLst/>
  </dgm:styleLbl>
  <dgm:styleLbl name="asst3">
    <dgm:fillClrLst>
      <a:schemeClr val="accent3">
        <a:alpha val="70000"/>
      </a:schemeClr>
    </dgm:fillClrLst>
    <dgm:linClrLst meth="repeat">
      <a:schemeClr val="lt1"/>
    </dgm:linClrLst>
    <dgm:effectClrLst/>
    <dgm:txLinClrLst/>
    <dgm:txFillClrLst/>
    <dgm:txEffectClrLst/>
  </dgm:styleLbl>
  <dgm:styleLbl name="asst4">
    <dgm:fillClrLst>
      <a:schemeClr val="accent3">
        <a:alpha val="50000"/>
      </a:schemeClr>
    </dgm:fillClrLst>
    <dgm:linClrLst meth="repeat">
      <a:schemeClr val="lt1"/>
    </dgm:linClrLst>
    <dgm:effectClrLst/>
    <dgm:txLinClrLst/>
    <dgm:txFillClrLst/>
    <dgm:txEffectClrLst/>
  </dgm:styleLbl>
  <dgm:styleLbl name="parChTrans2D1">
    <dgm:fillClrLst meth="repeat">
      <a:schemeClr val="accent3">
        <a:shade val="80000"/>
      </a:schemeClr>
    </dgm:fillClrLst>
    <dgm:linClrLst meth="repeat">
      <a:schemeClr val="accent3">
        <a:shade val="80000"/>
      </a:schemeClr>
    </dgm:linClrLst>
    <dgm:effectClrLst/>
    <dgm:txLinClrLst/>
    <dgm:txFillClrLst/>
    <dgm:txEffectClrLst/>
  </dgm:styleLbl>
  <dgm:styleLbl name="parChTrans2D2">
    <dgm:fillClrLst meth="repeat">
      <a:schemeClr val="accent3">
        <a:tint val="90000"/>
      </a:schemeClr>
    </dgm:fillClrLst>
    <dgm:linClrLst meth="repeat">
      <a:schemeClr val="accent3">
        <a:tint val="90000"/>
      </a:schemeClr>
    </dgm:linClrLst>
    <dgm:effectClrLst/>
    <dgm:txLinClrLst/>
    <dgm:txFillClrLst/>
    <dgm:txEffectClrLst/>
  </dgm:styleLbl>
  <dgm:styleLbl name="parChTrans2D3">
    <dgm:fillClrLst meth="repeat">
      <a:schemeClr val="accent3">
        <a:tint val="70000"/>
      </a:schemeClr>
    </dgm:fillClrLst>
    <dgm:linClrLst meth="repeat">
      <a:schemeClr val="accent3">
        <a:tint val="70000"/>
      </a:schemeClr>
    </dgm:linClrLst>
    <dgm:effectClrLst/>
    <dgm:txLinClrLst/>
    <dgm:txFillClrLst/>
    <dgm:txEffectClrLst/>
  </dgm:styleLbl>
  <dgm:styleLbl name="parChTrans2D4">
    <dgm:fillClrLst meth="repeat">
      <a:schemeClr val="accent3">
        <a:tint val="50000"/>
      </a:schemeClr>
    </dgm:fillClrLst>
    <dgm:linClrLst meth="repeat">
      <a:schemeClr val="accent3">
        <a:tint val="50000"/>
      </a:schemeClr>
    </dgm:linClrLst>
    <dgm:effectClrLst/>
    <dgm:txLinClrLst/>
    <dgm:txFillClrLst meth="repeat">
      <a:schemeClr val="dk1"/>
    </dgm:txFillClrLst>
    <dgm:txEffectClrLst/>
  </dgm:styleLbl>
  <dgm:styleLbl name="parChTrans1D1">
    <dgm:fillClrLst meth="repeat">
      <a:schemeClr val="accent3">
        <a:shade val="80000"/>
      </a:schemeClr>
    </dgm:fillClrLst>
    <dgm:linClrLst meth="repeat">
      <a:schemeClr val="accent3">
        <a:shade val="80000"/>
      </a:schemeClr>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3">
        <a:tint val="90000"/>
      </a:schemeClr>
    </dgm:linClrLst>
    <dgm:effectClrLst/>
    <dgm:txLinClrLst/>
    <dgm:txFillClrLst meth="repeat">
      <a:schemeClr val="tx1"/>
    </dgm:txFillClrLst>
    <dgm:txEffectClrLst/>
  </dgm:styleLbl>
  <dgm:styleLbl name="parChTrans1D3">
    <dgm:fillClrLst meth="repeat">
      <a:schemeClr val="accent3">
        <a:tint val="70000"/>
      </a:schemeClr>
    </dgm:fillClrLst>
    <dgm:linClrLst meth="repeat">
      <a:schemeClr val="accent3">
        <a:tint val="70000"/>
      </a:schemeClr>
    </dgm:linClrLst>
    <dgm:effectClrLst/>
    <dgm:txLinClrLst/>
    <dgm:txFillClrLst meth="repeat">
      <a:schemeClr val="tx1"/>
    </dgm:txFillClrLst>
    <dgm:txEffectClrLst/>
  </dgm:styleLbl>
  <dgm:styleLbl name="parChTrans1D4">
    <dgm:fillClrLst meth="repeat">
      <a:schemeClr val="accent3">
        <a:tint val="50000"/>
      </a:schemeClr>
    </dgm:fillClrLst>
    <dgm:linClrLst meth="repeat">
      <a:schemeClr val="accent3">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3">
        <a:alpha val="90000"/>
      </a:schemeClr>
      <a:schemeClr val="accent3">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a:schemeClr val="accent3">
        <a:alpha val="90000"/>
        <a:tint val="40000"/>
      </a:schemeClr>
      <a:schemeClr val="accent3">
        <a:alpha val="5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a:tint val="50000"/>
      </a:schemeClr>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3_5">
  <dgm:title val=""/>
  <dgm:desc val=""/>
  <dgm:catLst>
    <dgm:cat type="accent3" pri="11500"/>
  </dgm:catLst>
  <dgm:styleLbl name="node0">
    <dgm:fillClrLst meth="cycle">
      <a:schemeClr val="accent3">
        <a:alpha val="80000"/>
      </a:schemeClr>
    </dgm:fillClrLst>
    <dgm:linClrLst meth="repeat">
      <a:schemeClr val="lt1"/>
    </dgm:linClrLst>
    <dgm:effectClrLst/>
    <dgm:txLinClrLst/>
    <dgm:txFillClrLst/>
    <dgm:txEffectClrLst/>
  </dgm:styleLbl>
  <dgm:styleLbl name="node1">
    <dgm:fillClrLst>
      <a:schemeClr val="accent3">
        <a:alpha val="90000"/>
      </a:schemeClr>
      <a:schemeClr val="accent3">
        <a:alpha val="50000"/>
      </a:schemeClr>
    </dgm:fillClrLst>
    <dgm:linClrLst meth="repeat">
      <a:schemeClr val="lt1"/>
    </dgm:linClrLst>
    <dgm:effectClrLst/>
    <dgm:txLinClrLst/>
    <dgm:txFillClrLst/>
    <dgm:txEffectClrLst/>
  </dgm:styleLbl>
  <dgm:styleLbl name="alignNode1">
    <dgm:fillClrLst>
      <a:schemeClr val="accent3">
        <a:alpha val="90000"/>
      </a:schemeClr>
      <a:schemeClr val="accent3">
        <a:alpha val="50000"/>
      </a:schemeClr>
    </dgm:fillClrLst>
    <dgm:linClrLst>
      <a:schemeClr val="accent3">
        <a:alpha val="90000"/>
      </a:schemeClr>
      <a:schemeClr val="accent3">
        <a:alpha val="50000"/>
      </a:schemeClr>
    </dgm:linClrLst>
    <dgm:effectClrLst/>
    <dgm:txLinClrLst/>
    <dgm:txFillClrLst/>
    <dgm:txEffectClrLst/>
  </dgm:styleLbl>
  <dgm:styleLbl name="lnNode1">
    <dgm:fillClrLst>
      <a:schemeClr val="accent3">
        <a:shade val="90000"/>
      </a:schemeClr>
      <a:schemeClr val="accent3">
        <a:alpha val="50000"/>
        <a:tint val="50000"/>
      </a:schemeClr>
    </dgm:fillClrLst>
    <dgm:linClrLst meth="repeat">
      <a:schemeClr val="lt1"/>
    </dgm:linClrLst>
    <dgm:effectClrLst/>
    <dgm:txLinClrLst/>
    <dgm:txFillClrLst/>
    <dgm:txEffectClrLst/>
  </dgm:styleLbl>
  <dgm:styleLbl name="vennNode1">
    <dgm:fillClrLst>
      <a:schemeClr val="accent3">
        <a:shade val="80000"/>
        <a:alpha val="50000"/>
      </a:schemeClr>
      <a:schemeClr val="accent3">
        <a:alpha val="80000"/>
      </a:schemeClr>
    </dgm:fillClrLst>
    <dgm:linClrLst meth="repeat">
      <a:schemeClr val="lt1"/>
    </dgm:linClrLst>
    <dgm:effectClrLst/>
    <dgm:txLinClrLst/>
    <dgm:txFillClrLst/>
    <dgm:txEffectClrLst/>
  </dgm:styleLbl>
  <dgm:styleLbl name="node2">
    <dgm:fillClrLst>
      <a:schemeClr val="accent3">
        <a:alpha val="70000"/>
      </a:schemeClr>
    </dgm:fillClrLst>
    <dgm:linClrLst meth="repeat">
      <a:schemeClr val="lt1"/>
    </dgm:linClrLst>
    <dgm:effectClrLst/>
    <dgm:txLinClrLst/>
    <dgm:txFillClrLst/>
    <dgm:txEffectClrLst/>
  </dgm:styleLbl>
  <dgm:styleLbl name="node3">
    <dgm:fillClrLst>
      <a:schemeClr val="accent3">
        <a:alpha val="50000"/>
      </a:schemeClr>
    </dgm:fillClrLst>
    <dgm:linClrLst meth="repeat">
      <a:schemeClr val="lt1"/>
    </dgm:linClrLst>
    <dgm:effectClrLst/>
    <dgm:txLinClrLst/>
    <dgm:txFillClrLst/>
    <dgm:txEffectClrLst/>
  </dgm:styleLbl>
  <dgm:styleLbl name="node4">
    <dgm:fillClrLst>
      <a:schemeClr val="accent3">
        <a:alpha val="30000"/>
      </a:schemeClr>
    </dgm:fillClrLst>
    <dgm:linClrLst meth="repeat">
      <a:schemeClr val="lt1"/>
    </dgm:linClrLst>
    <dgm:effectClrLst/>
    <dgm:txLinClrLst/>
    <dgm:txFillClrLst/>
    <dgm:txEffectClrLst/>
  </dgm:styleLbl>
  <dgm:styleLbl name="fgImgPlace1">
    <dgm:fillClrLst>
      <a:schemeClr val="accent3">
        <a:tint val="50000"/>
        <a:alpha val="90000"/>
      </a:schemeClr>
      <a:schemeClr val="accent3">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hade val="90000"/>
      </a:schemeClr>
      <a:schemeClr val="accent3">
        <a:tint val="50000"/>
      </a:schemeClr>
    </dgm:fillClrLst>
    <dgm:linClrLst>
      <a:schemeClr val="accent3">
        <a:shade val="90000"/>
      </a:schemeClr>
      <a:schemeClr val="accent3">
        <a:tint val="50000"/>
      </a:schemeClr>
    </dgm:linClrLst>
    <dgm:effectClrLst/>
    <dgm:txLinClrLst/>
    <dgm:txFillClrLst/>
    <dgm:txEffectClrLst/>
  </dgm:styleLbl>
  <dgm:styleLbl name="fgSibTrans2D1">
    <dgm:fillClrLst>
      <a:schemeClr val="accent3">
        <a:shade val="90000"/>
      </a:schemeClr>
      <a:schemeClr val="accent3">
        <a:tint val="50000"/>
      </a:schemeClr>
    </dgm:fillClrLst>
    <dgm:linClrLst>
      <a:schemeClr val="accent3">
        <a:shade val="90000"/>
      </a:schemeClr>
      <a:schemeClr val="accent3">
        <a:tint val="50000"/>
      </a:schemeClr>
    </dgm:linClrLst>
    <dgm:effectClrLst/>
    <dgm:txLinClrLst/>
    <dgm:txFillClrLst/>
    <dgm:txEffectClrLst/>
  </dgm:styleLbl>
  <dgm:styleLbl name="bgSibTrans2D1">
    <dgm:fillClrLst>
      <a:schemeClr val="accent3">
        <a:shade val="90000"/>
      </a:schemeClr>
      <a:schemeClr val="accent3">
        <a:tint val="50000"/>
      </a:schemeClr>
    </dgm:fillClrLst>
    <dgm:linClrLst>
      <a:schemeClr val="accent3">
        <a:shade val="90000"/>
      </a:schemeClr>
      <a:schemeClr val="accent3">
        <a:tint val="50000"/>
      </a:schemeClr>
    </dgm:linClrLst>
    <dgm:effectClrLst/>
    <dgm:txLinClrLst/>
    <dgm:txFillClrLst/>
    <dgm:txEffectClrLst/>
  </dgm:styleLbl>
  <dgm:styleLbl name="sibTrans1D1">
    <dgm:fillClrLst>
      <a:schemeClr val="accent3">
        <a:shade val="90000"/>
      </a:schemeClr>
      <a:schemeClr val="accent3">
        <a:tint val="50000"/>
      </a:schemeClr>
    </dgm:fillClrLst>
    <dgm:linClrLst>
      <a:schemeClr val="accent3">
        <a:shade val="90000"/>
      </a:schemeClr>
      <a:schemeClr val="accent3">
        <a:tint val="50000"/>
      </a:schemeClr>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accent3">
        <a:alpha val="90000"/>
      </a:schemeClr>
    </dgm:fillClrLst>
    <dgm:linClrLst meth="repeat">
      <a:schemeClr val="lt1"/>
    </dgm:linClrLst>
    <dgm:effectClrLst/>
    <dgm:txLinClrLst/>
    <dgm:txFillClrLst/>
    <dgm:txEffectClrLst/>
  </dgm:styleLbl>
  <dgm:styleLbl name="asst1">
    <dgm:fillClrLst meth="repeat">
      <a:schemeClr val="accent3">
        <a:alpha val="90000"/>
      </a:schemeClr>
    </dgm:fillClrLst>
    <dgm:linClrLst meth="repeat">
      <a:schemeClr val="lt1"/>
    </dgm:linClrLst>
    <dgm:effectClrLst/>
    <dgm:txLinClrLst/>
    <dgm:txFillClrLst/>
    <dgm:txEffectClrLst/>
  </dgm:styleLbl>
  <dgm:styleLbl name="asst2">
    <dgm:fillClrLst>
      <a:schemeClr val="accent3">
        <a:alpha val="90000"/>
      </a:schemeClr>
    </dgm:fillClrLst>
    <dgm:linClrLst meth="repeat">
      <a:schemeClr val="lt1"/>
    </dgm:linClrLst>
    <dgm:effectClrLst/>
    <dgm:txLinClrLst/>
    <dgm:txFillClrLst/>
    <dgm:txEffectClrLst/>
  </dgm:styleLbl>
  <dgm:styleLbl name="asst3">
    <dgm:fillClrLst>
      <a:schemeClr val="accent3">
        <a:alpha val="70000"/>
      </a:schemeClr>
    </dgm:fillClrLst>
    <dgm:linClrLst meth="repeat">
      <a:schemeClr val="lt1"/>
    </dgm:linClrLst>
    <dgm:effectClrLst/>
    <dgm:txLinClrLst/>
    <dgm:txFillClrLst/>
    <dgm:txEffectClrLst/>
  </dgm:styleLbl>
  <dgm:styleLbl name="asst4">
    <dgm:fillClrLst>
      <a:schemeClr val="accent3">
        <a:alpha val="50000"/>
      </a:schemeClr>
    </dgm:fillClrLst>
    <dgm:linClrLst meth="repeat">
      <a:schemeClr val="lt1"/>
    </dgm:linClrLst>
    <dgm:effectClrLst/>
    <dgm:txLinClrLst/>
    <dgm:txFillClrLst/>
    <dgm:txEffectClrLst/>
  </dgm:styleLbl>
  <dgm:styleLbl name="parChTrans2D1">
    <dgm:fillClrLst meth="repeat">
      <a:schemeClr val="accent3">
        <a:shade val="80000"/>
      </a:schemeClr>
    </dgm:fillClrLst>
    <dgm:linClrLst meth="repeat">
      <a:schemeClr val="accent3">
        <a:shade val="80000"/>
      </a:schemeClr>
    </dgm:linClrLst>
    <dgm:effectClrLst/>
    <dgm:txLinClrLst/>
    <dgm:txFillClrLst/>
    <dgm:txEffectClrLst/>
  </dgm:styleLbl>
  <dgm:styleLbl name="parChTrans2D2">
    <dgm:fillClrLst meth="repeat">
      <a:schemeClr val="accent3">
        <a:tint val="90000"/>
      </a:schemeClr>
    </dgm:fillClrLst>
    <dgm:linClrLst meth="repeat">
      <a:schemeClr val="accent3">
        <a:tint val="90000"/>
      </a:schemeClr>
    </dgm:linClrLst>
    <dgm:effectClrLst/>
    <dgm:txLinClrLst/>
    <dgm:txFillClrLst/>
    <dgm:txEffectClrLst/>
  </dgm:styleLbl>
  <dgm:styleLbl name="parChTrans2D3">
    <dgm:fillClrLst meth="repeat">
      <a:schemeClr val="accent3">
        <a:tint val="70000"/>
      </a:schemeClr>
    </dgm:fillClrLst>
    <dgm:linClrLst meth="repeat">
      <a:schemeClr val="accent3">
        <a:tint val="70000"/>
      </a:schemeClr>
    </dgm:linClrLst>
    <dgm:effectClrLst/>
    <dgm:txLinClrLst/>
    <dgm:txFillClrLst/>
    <dgm:txEffectClrLst/>
  </dgm:styleLbl>
  <dgm:styleLbl name="parChTrans2D4">
    <dgm:fillClrLst meth="repeat">
      <a:schemeClr val="accent3">
        <a:tint val="50000"/>
      </a:schemeClr>
    </dgm:fillClrLst>
    <dgm:linClrLst meth="repeat">
      <a:schemeClr val="accent3">
        <a:tint val="50000"/>
      </a:schemeClr>
    </dgm:linClrLst>
    <dgm:effectClrLst/>
    <dgm:txLinClrLst/>
    <dgm:txFillClrLst meth="repeat">
      <a:schemeClr val="dk1"/>
    </dgm:txFillClrLst>
    <dgm:txEffectClrLst/>
  </dgm:styleLbl>
  <dgm:styleLbl name="parChTrans1D1">
    <dgm:fillClrLst meth="repeat">
      <a:schemeClr val="accent3">
        <a:shade val="80000"/>
      </a:schemeClr>
    </dgm:fillClrLst>
    <dgm:linClrLst meth="repeat">
      <a:schemeClr val="accent3">
        <a:shade val="80000"/>
      </a:schemeClr>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3">
        <a:tint val="90000"/>
      </a:schemeClr>
    </dgm:linClrLst>
    <dgm:effectClrLst/>
    <dgm:txLinClrLst/>
    <dgm:txFillClrLst meth="repeat">
      <a:schemeClr val="tx1"/>
    </dgm:txFillClrLst>
    <dgm:txEffectClrLst/>
  </dgm:styleLbl>
  <dgm:styleLbl name="parChTrans1D3">
    <dgm:fillClrLst meth="repeat">
      <a:schemeClr val="accent3">
        <a:tint val="70000"/>
      </a:schemeClr>
    </dgm:fillClrLst>
    <dgm:linClrLst meth="repeat">
      <a:schemeClr val="accent3">
        <a:tint val="70000"/>
      </a:schemeClr>
    </dgm:linClrLst>
    <dgm:effectClrLst/>
    <dgm:txLinClrLst/>
    <dgm:txFillClrLst meth="repeat">
      <a:schemeClr val="tx1"/>
    </dgm:txFillClrLst>
    <dgm:txEffectClrLst/>
  </dgm:styleLbl>
  <dgm:styleLbl name="parChTrans1D4">
    <dgm:fillClrLst meth="repeat">
      <a:schemeClr val="accent3">
        <a:tint val="50000"/>
      </a:schemeClr>
    </dgm:fillClrLst>
    <dgm:linClrLst meth="repeat">
      <a:schemeClr val="accent3">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3">
        <a:alpha val="90000"/>
      </a:schemeClr>
      <a:schemeClr val="accent3">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a:schemeClr val="accent3">
        <a:alpha val="90000"/>
        <a:tint val="40000"/>
      </a:schemeClr>
      <a:schemeClr val="accent3">
        <a:alpha val="5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a:tint val="50000"/>
      </a:schemeClr>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3_5">
  <dgm:title val=""/>
  <dgm:desc val=""/>
  <dgm:catLst>
    <dgm:cat type="accent3" pri="11500"/>
  </dgm:catLst>
  <dgm:styleLbl name="node0">
    <dgm:fillClrLst meth="cycle">
      <a:schemeClr val="accent3">
        <a:alpha val="80000"/>
      </a:schemeClr>
    </dgm:fillClrLst>
    <dgm:linClrLst meth="repeat">
      <a:schemeClr val="lt1"/>
    </dgm:linClrLst>
    <dgm:effectClrLst/>
    <dgm:txLinClrLst/>
    <dgm:txFillClrLst/>
    <dgm:txEffectClrLst/>
  </dgm:styleLbl>
  <dgm:styleLbl name="node1">
    <dgm:fillClrLst>
      <a:schemeClr val="accent3">
        <a:alpha val="90000"/>
      </a:schemeClr>
      <a:schemeClr val="accent3">
        <a:alpha val="50000"/>
      </a:schemeClr>
    </dgm:fillClrLst>
    <dgm:linClrLst meth="repeat">
      <a:schemeClr val="lt1"/>
    </dgm:linClrLst>
    <dgm:effectClrLst/>
    <dgm:txLinClrLst/>
    <dgm:txFillClrLst/>
    <dgm:txEffectClrLst/>
  </dgm:styleLbl>
  <dgm:styleLbl name="alignNode1">
    <dgm:fillClrLst>
      <a:schemeClr val="accent3">
        <a:alpha val="90000"/>
      </a:schemeClr>
      <a:schemeClr val="accent3">
        <a:alpha val="50000"/>
      </a:schemeClr>
    </dgm:fillClrLst>
    <dgm:linClrLst>
      <a:schemeClr val="accent3">
        <a:alpha val="90000"/>
      </a:schemeClr>
      <a:schemeClr val="accent3">
        <a:alpha val="50000"/>
      </a:schemeClr>
    </dgm:linClrLst>
    <dgm:effectClrLst/>
    <dgm:txLinClrLst/>
    <dgm:txFillClrLst/>
    <dgm:txEffectClrLst/>
  </dgm:styleLbl>
  <dgm:styleLbl name="lnNode1">
    <dgm:fillClrLst>
      <a:schemeClr val="accent3">
        <a:shade val="90000"/>
      </a:schemeClr>
      <a:schemeClr val="accent3">
        <a:alpha val="50000"/>
        <a:tint val="50000"/>
      </a:schemeClr>
    </dgm:fillClrLst>
    <dgm:linClrLst meth="repeat">
      <a:schemeClr val="lt1"/>
    </dgm:linClrLst>
    <dgm:effectClrLst/>
    <dgm:txLinClrLst/>
    <dgm:txFillClrLst/>
    <dgm:txEffectClrLst/>
  </dgm:styleLbl>
  <dgm:styleLbl name="vennNode1">
    <dgm:fillClrLst>
      <a:schemeClr val="accent3">
        <a:shade val="80000"/>
        <a:alpha val="50000"/>
      </a:schemeClr>
      <a:schemeClr val="accent3">
        <a:alpha val="80000"/>
      </a:schemeClr>
    </dgm:fillClrLst>
    <dgm:linClrLst meth="repeat">
      <a:schemeClr val="lt1"/>
    </dgm:linClrLst>
    <dgm:effectClrLst/>
    <dgm:txLinClrLst/>
    <dgm:txFillClrLst/>
    <dgm:txEffectClrLst/>
  </dgm:styleLbl>
  <dgm:styleLbl name="node2">
    <dgm:fillClrLst>
      <a:schemeClr val="accent3">
        <a:alpha val="70000"/>
      </a:schemeClr>
    </dgm:fillClrLst>
    <dgm:linClrLst meth="repeat">
      <a:schemeClr val="lt1"/>
    </dgm:linClrLst>
    <dgm:effectClrLst/>
    <dgm:txLinClrLst/>
    <dgm:txFillClrLst/>
    <dgm:txEffectClrLst/>
  </dgm:styleLbl>
  <dgm:styleLbl name="node3">
    <dgm:fillClrLst>
      <a:schemeClr val="accent3">
        <a:alpha val="50000"/>
      </a:schemeClr>
    </dgm:fillClrLst>
    <dgm:linClrLst meth="repeat">
      <a:schemeClr val="lt1"/>
    </dgm:linClrLst>
    <dgm:effectClrLst/>
    <dgm:txLinClrLst/>
    <dgm:txFillClrLst/>
    <dgm:txEffectClrLst/>
  </dgm:styleLbl>
  <dgm:styleLbl name="node4">
    <dgm:fillClrLst>
      <a:schemeClr val="accent3">
        <a:alpha val="30000"/>
      </a:schemeClr>
    </dgm:fillClrLst>
    <dgm:linClrLst meth="repeat">
      <a:schemeClr val="lt1"/>
    </dgm:linClrLst>
    <dgm:effectClrLst/>
    <dgm:txLinClrLst/>
    <dgm:txFillClrLst/>
    <dgm:txEffectClrLst/>
  </dgm:styleLbl>
  <dgm:styleLbl name="fgImgPlace1">
    <dgm:fillClrLst>
      <a:schemeClr val="accent3">
        <a:tint val="50000"/>
        <a:alpha val="90000"/>
      </a:schemeClr>
      <a:schemeClr val="accent3">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hade val="90000"/>
      </a:schemeClr>
      <a:schemeClr val="accent3">
        <a:tint val="50000"/>
      </a:schemeClr>
    </dgm:fillClrLst>
    <dgm:linClrLst>
      <a:schemeClr val="accent3">
        <a:shade val="90000"/>
      </a:schemeClr>
      <a:schemeClr val="accent3">
        <a:tint val="50000"/>
      </a:schemeClr>
    </dgm:linClrLst>
    <dgm:effectClrLst/>
    <dgm:txLinClrLst/>
    <dgm:txFillClrLst/>
    <dgm:txEffectClrLst/>
  </dgm:styleLbl>
  <dgm:styleLbl name="fgSibTrans2D1">
    <dgm:fillClrLst>
      <a:schemeClr val="accent3">
        <a:shade val="90000"/>
      </a:schemeClr>
      <a:schemeClr val="accent3">
        <a:tint val="50000"/>
      </a:schemeClr>
    </dgm:fillClrLst>
    <dgm:linClrLst>
      <a:schemeClr val="accent3">
        <a:shade val="90000"/>
      </a:schemeClr>
      <a:schemeClr val="accent3">
        <a:tint val="50000"/>
      </a:schemeClr>
    </dgm:linClrLst>
    <dgm:effectClrLst/>
    <dgm:txLinClrLst/>
    <dgm:txFillClrLst/>
    <dgm:txEffectClrLst/>
  </dgm:styleLbl>
  <dgm:styleLbl name="bgSibTrans2D1">
    <dgm:fillClrLst>
      <a:schemeClr val="accent3">
        <a:shade val="90000"/>
      </a:schemeClr>
      <a:schemeClr val="accent3">
        <a:tint val="50000"/>
      </a:schemeClr>
    </dgm:fillClrLst>
    <dgm:linClrLst>
      <a:schemeClr val="accent3">
        <a:shade val="90000"/>
      </a:schemeClr>
      <a:schemeClr val="accent3">
        <a:tint val="50000"/>
      </a:schemeClr>
    </dgm:linClrLst>
    <dgm:effectClrLst/>
    <dgm:txLinClrLst/>
    <dgm:txFillClrLst/>
    <dgm:txEffectClrLst/>
  </dgm:styleLbl>
  <dgm:styleLbl name="sibTrans1D1">
    <dgm:fillClrLst>
      <a:schemeClr val="accent3">
        <a:shade val="90000"/>
      </a:schemeClr>
      <a:schemeClr val="accent3">
        <a:tint val="50000"/>
      </a:schemeClr>
    </dgm:fillClrLst>
    <dgm:linClrLst>
      <a:schemeClr val="accent3">
        <a:shade val="90000"/>
      </a:schemeClr>
      <a:schemeClr val="accent3">
        <a:tint val="50000"/>
      </a:schemeClr>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accent3">
        <a:alpha val="90000"/>
      </a:schemeClr>
    </dgm:fillClrLst>
    <dgm:linClrLst meth="repeat">
      <a:schemeClr val="lt1"/>
    </dgm:linClrLst>
    <dgm:effectClrLst/>
    <dgm:txLinClrLst/>
    <dgm:txFillClrLst/>
    <dgm:txEffectClrLst/>
  </dgm:styleLbl>
  <dgm:styleLbl name="asst1">
    <dgm:fillClrLst meth="repeat">
      <a:schemeClr val="accent3">
        <a:alpha val="90000"/>
      </a:schemeClr>
    </dgm:fillClrLst>
    <dgm:linClrLst meth="repeat">
      <a:schemeClr val="lt1"/>
    </dgm:linClrLst>
    <dgm:effectClrLst/>
    <dgm:txLinClrLst/>
    <dgm:txFillClrLst/>
    <dgm:txEffectClrLst/>
  </dgm:styleLbl>
  <dgm:styleLbl name="asst2">
    <dgm:fillClrLst>
      <a:schemeClr val="accent3">
        <a:alpha val="90000"/>
      </a:schemeClr>
    </dgm:fillClrLst>
    <dgm:linClrLst meth="repeat">
      <a:schemeClr val="lt1"/>
    </dgm:linClrLst>
    <dgm:effectClrLst/>
    <dgm:txLinClrLst/>
    <dgm:txFillClrLst/>
    <dgm:txEffectClrLst/>
  </dgm:styleLbl>
  <dgm:styleLbl name="asst3">
    <dgm:fillClrLst>
      <a:schemeClr val="accent3">
        <a:alpha val="70000"/>
      </a:schemeClr>
    </dgm:fillClrLst>
    <dgm:linClrLst meth="repeat">
      <a:schemeClr val="lt1"/>
    </dgm:linClrLst>
    <dgm:effectClrLst/>
    <dgm:txLinClrLst/>
    <dgm:txFillClrLst/>
    <dgm:txEffectClrLst/>
  </dgm:styleLbl>
  <dgm:styleLbl name="asst4">
    <dgm:fillClrLst>
      <a:schemeClr val="accent3">
        <a:alpha val="50000"/>
      </a:schemeClr>
    </dgm:fillClrLst>
    <dgm:linClrLst meth="repeat">
      <a:schemeClr val="lt1"/>
    </dgm:linClrLst>
    <dgm:effectClrLst/>
    <dgm:txLinClrLst/>
    <dgm:txFillClrLst/>
    <dgm:txEffectClrLst/>
  </dgm:styleLbl>
  <dgm:styleLbl name="parChTrans2D1">
    <dgm:fillClrLst meth="repeat">
      <a:schemeClr val="accent3">
        <a:shade val="80000"/>
      </a:schemeClr>
    </dgm:fillClrLst>
    <dgm:linClrLst meth="repeat">
      <a:schemeClr val="accent3">
        <a:shade val="80000"/>
      </a:schemeClr>
    </dgm:linClrLst>
    <dgm:effectClrLst/>
    <dgm:txLinClrLst/>
    <dgm:txFillClrLst/>
    <dgm:txEffectClrLst/>
  </dgm:styleLbl>
  <dgm:styleLbl name="parChTrans2D2">
    <dgm:fillClrLst meth="repeat">
      <a:schemeClr val="accent3">
        <a:tint val="90000"/>
      </a:schemeClr>
    </dgm:fillClrLst>
    <dgm:linClrLst meth="repeat">
      <a:schemeClr val="accent3">
        <a:tint val="90000"/>
      </a:schemeClr>
    </dgm:linClrLst>
    <dgm:effectClrLst/>
    <dgm:txLinClrLst/>
    <dgm:txFillClrLst/>
    <dgm:txEffectClrLst/>
  </dgm:styleLbl>
  <dgm:styleLbl name="parChTrans2D3">
    <dgm:fillClrLst meth="repeat">
      <a:schemeClr val="accent3">
        <a:tint val="70000"/>
      </a:schemeClr>
    </dgm:fillClrLst>
    <dgm:linClrLst meth="repeat">
      <a:schemeClr val="accent3">
        <a:tint val="70000"/>
      </a:schemeClr>
    </dgm:linClrLst>
    <dgm:effectClrLst/>
    <dgm:txLinClrLst/>
    <dgm:txFillClrLst/>
    <dgm:txEffectClrLst/>
  </dgm:styleLbl>
  <dgm:styleLbl name="parChTrans2D4">
    <dgm:fillClrLst meth="repeat">
      <a:schemeClr val="accent3">
        <a:tint val="50000"/>
      </a:schemeClr>
    </dgm:fillClrLst>
    <dgm:linClrLst meth="repeat">
      <a:schemeClr val="accent3">
        <a:tint val="50000"/>
      </a:schemeClr>
    </dgm:linClrLst>
    <dgm:effectClrLst/>
    <dgm:txLinClrLst/>
    <dgm:txFillClrLst meth="repeat">
      <a:schemeClr val="dk1"/>
    </dgm:txFillClrLst>
    <dgm:txEffectClrLst/>
  </dgm:styleLbl>
  <dgm:styleLbl name="parChTrans1D1">
    <dgm:fillClrLst meth="repeat">
      <a:schemeClr val="accent3">
        <a:shade val="80000"/>
      </a:schemeClr>
    </dgm:fillClrLst>
    <dgm:linClrLst meth="repeat">
      <a:schemeClr val="accent3">
        <a:shade val="80000"/>
      </a:schemeClr>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3">
        <a:tint val="90000"/>
      </a:schemeClr>
    </dgm:linClrLst>
    <dgm:effectClrLst/>
    <dgm:txLinClrLst/>
    <dgm:txFillClrLst meth="repeat">
      <a:schemeClr val="tx1"/>
    </dgm:txFillClrLst>
    <dgm:txEffectClrLst/>
  </dgm:styleLbl>
  <dgm:styleLbl name="parChTrans1D3">
    <dgm:fillClrLst meth="repeat">
      <a:schemeClr val="accent3">
        <a:tint val="70000"/>
      </a:schemeClr>
    </dgm:fillClrLst>
    <dgm:linClrLst meth="repeat">
      <a:schemeClr val="accent3">
        <a:tint val="70000"/>
      </a:schemeClr>
    </dgm:linClrLst>
    <dgm:effectClrLst/>
    <dgm:txLinClrLst/>
    <dgm:txFillClrLst meth="repeat">
      <a:schemeClr val="tx1"/>
    </dgm:txFillClrLst>
    <dgm:txEffectClrLst/>
  </dgm:styleLbl>
  <dgm:styleLbl name="parChTrans1D4">
    <dgm:fillClrLst meth="repeat">
      <a:schemeClr val="accent3">
        <a:tint val="50000"/>
      </a:schemeClr>
    </dgm:fillClrLst>
    <dgm:linClrLst meth="repeat">
      <a:schemeClr val="accent3">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3">
        <a:alpha val="90000"/>
      </a:schemeClr>
      <a:schemeClr val="accent3">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a:schemeClr val="accent3">
        <a:alpha val="90000"/>
        <a:tint val="40000"/>
      </a:schemeClr>
      <a:schemeClr val="accent3">
        <a:alpha val="5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a:tint val="50000"/>
      </a:schemeClr>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F0A008A-273F-4523-AAEC-FDFDE2113F9F}" type="doc">
      <dgm:prSet loTypeId="urn:microsoft.com/office/officeart/2005/8/layout/venn2" loCatId="relationship" qsTypeId="urn:microsoft.com/office/officeart/2005/8/quickstyle/3d4" qsCatId="3D" csTypeId="urn:microsoft.com/office/officeart/2005/8/colors/accent3_5" csCatId="accent3" phldr="1"/>
      <dgm:spPr/>
    </dgm:pt>
    <dgm:pt modelId="{3CC70E88-2344-4BB0-B28B-92FC7CACDAAF}">
      <dgm:prSet phldrT="[Text]"/>
      <dgm:spPr/>
      <dgm:t>
        <a:bodyPr/>
        <a:lstStyle/>
        <a:p>
          <a:r>
            <a:rPr lang="en-AU" dirty="0"/>
            <a:t>What</a:t>
          </a:r>
        </a:p>
      </dgm:t>
    </dgm:pt>
    <dgm:pt modelId="{A72DFA66-FC1C-4C2D-89F2-2BC7EFC34159}" type="parTrans" cxnId="{4B80B24F-B358-48FA-B7A5-4374A7B04C7C}">
      <dgm:prSet/>
      <dgm:spPr/>
      <dgm:t>
        <a:bodyPr/>
        <a:lstStyle/>
        <a:p>
          <a:endParaRPr lang="en-AU"/>
        </a:p>
      </dgm:t>
    </dgm:pt>
    <dgm:pt modelId="{6E0D9B37-40DE-43E1-BA10-AEBC09A67ADD}" type="sibTrans" cxnId="{4B80B24F-B358-48FA-B7A5-4374A7B04C7C}">
      <dgm:prSet/>
      <dgm:spPr/>
      <dgm:t>
        <a:bodyPr/>
        <a:lstStyle/>
        <a:p>
          <a:endParaRPr lang="en-AU"/>
        </a:p>
      </dgm:t>
    </dgm:pt>
    <dgm:pt modelId="{3F885FDE-0DB6-400D-96B5-DC8FF4CAE109}">
      <dgm:prSet phldrT="[Text]"/>
      <dgm:spPr/>
      <dgm:t>
        <a:bodyPr/>
        <a:lstStyle/>
        <a:p>
          <a:r>
            <a:rPr lang="en-AU" dirty="0"/>
            <a:t>How</a:t>
          </a:r>
        </a:p>
      </dgm:t>
    </dgm:pt>
    <dgm:pt modelId="{E1D37962-C6EC-47DA-B24B-2135ABF716ED}" type="parTrans" cxnId="{8E695D54-D628-4F72-BFBC-9CE043DD1CF4}">
      <dgm:prSet/>
      <dgm:spPr/>
      <dgm:t>
        <a:bodyPr/>
        <a:lstStyle/>
        <a:p>
          <a:endParaRPr lang="en-AU"/>
        </a:p>
      </dgm:t>
    </dgm:pt>
    <dgm:pt modelId="{8B7895BE-CB35-46D2-86E1-71CC3D75EE49}" type="sibTrans" cxnId="{8E695D54-D628-4F72-BFBC-9CE043DD1CF4}">
      <dgm:prSet/>
      <dgm:spPr/>
      <dgm:t>
        <a:bodyPr/>
        <a:lstStyle/>
        <a:p>
          <a:endParaRPr lang="en-AU"/>
        </a:p>
      </dgm:t>
    </dgm:pt>
    <dgm:pt modelId="{C130E54B-1445-41EE-9B14-092C2B7CB332}">
      <dgm:prSet phldrT="[Text]"/>
      <dgm:spPr/>
      <dgm:t>
        <a:bodyPr/>
        <a:lstStyle/>
        <a:p>
          <a:r>
            <a:rPr lang="en-AU" dirty="0"/>
            <a:t>Why</a:t>
          </a:r>
        </a:p>
      </dgm:t>
    </dgm:pt>
    <dgm:pt modelId="{2DDC7D57-CFAE-42C0-8EE7-4F691C39F8F6}" type="parTrans" cxnId="{517D4E22-5423-4EFE-8389-268C6C1CCE19}">
      <dgm:prSet/>
      <dgm:spPr/>
      <dgm:t>
        <a:bodyPr/>
        <a:lstStyle/>
        <a:p>
          <a:endParaRPr lang="en-AU"/>
        </a:p>
      </dgm:t>
    </dgm:pt>
    <dgm:pt modelId="{EC646A5B-DE30-410B-A410-0262D5E732CE}" type="sibTrans" cxnId="{517D4E22-5423-4EFE-8389-268C6C1CCE19}">
      <dgm:prSet/>
      <dgm:spPr/>
      <dgm:t>
        <a:bodyPr/>
        <a:lstStyle/>
        <a:p>
          <a:endParaRPr lang="en-AU"/>
        </a:p>
      </dgm:t>
    </dgm:pt>
    <dgm:pt modelId="{FD874183-AB7D-42D1-B036-F32DBADD9197}" type="pres">
      <dgm:prSet presAssocID="{5F0A008A-273F-4523-AAEC-FDFDE2113F9F}" presName="Name0" presStyleCnt="0">
        <dgm:presLayoutVars>
          <dgm:chMax val="7"/>
          <dgm:resizeHandles val="exact"/>
        </dgm:presLayoutVars>
      </dgm:prSet>
      <dgm:spPr/>
    </dgm:pt>
    <dgm:pt modelId="{FBF79D09-84CD-4597-B6EE-F885AC1FEDF5}" type="pres">
      <dgm:prSet presAssocID="{5F0A008A-273F-4523-AAEC-FDFDE2113F9F}" presName="comp1" presStyleCnt="0"/>
      <dgm:spPr/>
    </dgm:pt>
    <dgm:pt modelId="{5E6C942A-96C4-4D44-821C-5A044911A9F3}" type="pres">
      <dgm:prSet presAssocID="{5F0A008A-273F-4523-AAEC-FDFDE2113F9F}" presName="circle1" presStyleLbl="node1" presStyleIdx="0" presStyleCnt="3"/>
      <dgm:spPr/>
    </dgm:pt>
    <dgm:pt modelId="{8B94EE5F-3B19-47CC-BE35-C8A0F1BEB7A2}" type="pres">
      <dgm:prSet presAssocID="{5F0A008A-273F-4523-AAEC-FDFDE2113F9F}" presName="c1text" presStyleLbl="node1" presStyleIdx="0" presStyleCnt="3">
        <dgm:presLayoutVars>
          <dgm:bulletEnabled val="1"/>
        </dgm:presLayoutVars>
      </dgm:prSet>
      <dgm:spPr/>
    </dgm:pt>
    <dgm:pt modelId="{2002DCE6-3551-47F3-99F1-C31EAB999B7E}" type="pres">
      <dgm:prSet presAssocID="{5F0A008A-273F-4523-AAEC-FDFDE2113F9F}" presName="comp2" presStyleCnt="0"/>
      <dgm:spPr/>
    </dgm:pt>
    <dgm:pt modelId="{842E779B-352C-4EDB-B8C7-E364BADF58C5}" type="pres">
      <dgm:prSet presAssocID="{5F0A008A-273F-4523-AAEC-FDFDE2113F9F}" presName="circle2" presStyleLbl="node1" presStyleIdx="1" presStyleCnt="3"/>
      <dgm:spPr/>
    </dgm:pt>
    <dgm:pt modelId="{04194F12-5D51-40D8-A8F0-572EB331C075}" type="pres">
      <dgm:prSet presAssocID="{5F0A008A-273F-4523-AAEC-FDFDE2113F9F}" presName="c2text" presStyleLbl="node1" presStyleIdx="1" presStyleCnt="3">
        <dgm:presLayoutVars>
          <dgm:bulletEnabled val="1"/>
        </dgm:presLayoutVars>
      </dgm:prSet>
      <dgm:spPr/>
    </dgm:pt>
    <dgm:pt modelId="{4DB76BA1-1226-4E67-B914-CCDB768B727E}" type="pres">
      <dgm:prSet presAssocID="{5F0A008A-273F-4523-AAEC-FDFDE2113F9F}" presName="comp3" presStyleCnt="0"/>
      <dgm:spPr/>
    </dgm:pt>
    <dgm:pt modelId="{08E99744-9C7A-49AD-AD71-DB8E1CD83106}" type="pres">
      <dgm:prSet presAssocID="{5F0A008A-273F-4523-AAEC-FDFDE2113F9F}" presName="circle3" presStyleLbl="node1" presStyleIdx="2" presStyleCnt="3"/>
      <dgm:spPr/>
    </dgm:pt>
    <dgm:pt modelId="{1531CB4F-29F4-4E14-B8D7-948BD86020FE}" type="pres">
      <dgm:prSet presAssocID="{5F0A008A-273F-4523-AAEC-FDFDE2113F9F}" presName="c3text" presStyleLbl="node1" presStyleIdx="2" presStyleCnt="3">
        <dgm:presLayoutVars>
          <dgm:bulletEnabled val="1"/>
        </dgm:presLayoutVars>
      </dgm:prSet>
      <dgm:spPr/>
    </dgm:pt>
  </dgm:ptLst>
  <dgm:cxnLst>
    <dgm:cxn modelId="{517D4E22-5423-4EFE-8389-268C6C1CCE19}" srcId="{5F0A008A-273F-4523-AAEC-FDFDE2113F9F}" destId="{C130E54B-1445-41EE-9B14-092C2B7CB332}" srcOrd="2" destOrd="0" parTransId="{2DDC7D57-CFAE-42C0-8EE7-4F691C39F8F6}" sibTransId="{EC646A5B-DE30-410B-A410-0262D5E732CE}"/>
    <dgm:cxn modelId="{E407AB33-3324-4646-AF9D-E1E350D56FDF}" type="presOf" srcId="{5F0A008A-273F-4523-AAEC-FDFDE2113F9F}" destId="{FD874183-AB7D-42D1-B036-F32DBADD9197}" srcOrd="0" destOrd="0" presId="urn:microsoft.com/office/officeart/2005/8/layout/venn2"/>
    <dgm:cxn modelId="{47483068-5998-4C93-B1EA-3016D0E09A0F}" type="presOf" srcId="{3F885FDE-0DB6-400D-96B5-DC8FF4CAE109}" destId="{04194F12-5D51-40D8-A8F0-572EB331C075}" srcOrd="1" destOrd="0" presId="urn:microsoft.com/office/officeart/2005/8/layout/venn2"/>
    <dgm:cxn modelId="{4B80B24F-B358-48FA-B7A5-4374A7B04C7C}" srcId="{5F0A008A-273F-4523-AAEC-FDFDE2113F9F}" destId="{3CC70E88-2344-4BB0-B28B-92FC7CACDAAF}" srcOrd="0" destOrd="0" parTransId="{A72DFA66-FC1C-4C2D-89F2-2BC7EFC34159}" sibTransId="{6E0D9B37-40DE-43E1-BA10-AEBC09A67ADD}"/>
    <dgm:cxn modelId="{CFF00E54-BDED-4102-87BA-68FCA4A1DDAF}" type="presOf" srcId="{3CC70E88-2344-4BB0-B28B-92FC7CACDAAF}" destId="{5E6C942A-96C4-4D44-821C-5A044911A9F3}" srcOrd="0" destOrd="0" presId="urn:microsoft.com/office/officeart/2005/8/layout/venn2"/>
    <dgm:cxn modelId="{8E695D54-D628-4F72-BFBC-9CE043DD1CF4}" srcId="{5F0A008A-273F-4523-AAEC-FDFDE2113F9F}" destId="{3F885FDE-0DB6-400D-96B5-DC8FF4CAE109}" srcOrd="1" destOrd="0" parTransId="{E1D37962-C6EC-47DA-B24B-2135ABF716ED}" sibTransId="{8B7895BE-CB35-46D2-86E1-71CC3D75EE49}"/>
    <dgm:cxn modelId="{E3512256-2B09-4943-9724-846BFEA6DFD5}" type="presOf" srcId="{C130E54B-1445-41EE-9B14-092C2B7CB332}" destId="{08E99744-9C7A-49AD-AD71-DB8E1CD83106}" srcOrd="0" destOrd="0" presId="urn:microsoft.com/office/officeart/2005/8/layout/venn2"/>
    <dgm:cxn modelId="{A68C217D-F220-4EBC-84F8-8669C289FF2A}" type="presOf" srcId="{C130E54B-1445-41EE-9B14-092C2B7CB332}" destId="{1531CB4F-29F4-4E14-B8D7-948BD86020FE}" srcOrd="1" destOrd="0" presId="urn:microsoft.com/office/officeart/2005/8/layout/venn2"/>
    <dgm:cxn modelId="{5F3127DB-BAA2-44CA-AE4F-A6A2F6243185}" type="presOf" srcId="{3CC70E88-2344-4BB0-B28B-92FC7CACDAAF}" destId="{8B94EE5F-3B19-47CC-BE35-C8A0F1BEB7A2}" srcOrd="1" destOrd="0" presId="urn:microsoft.com/office/officeart/2005/8/layout/venn2"/>
    <dgm:cxn modelId="{E85B18EB-0B4F-454C-BE80-B5183EABA4AA}" type="presOf" srcId="{3F885FDE-0DB6-400D-96B5-DC8FF4CAE109}" destId="{842E779B-352C-4EDB-B8C7-E364BADF58C5}" srcOrd="0" destOrd="0" presId="urn:microsoft.com/office/officeart/2005/8/layout/venn2"/>
    <dgm:cxn modelId="{183C77B7-9C32-41BB-9A37-07A93CA6E03D}" type="presParOf" srcId="{FD874183-AB7D-42D1-B036-F32DBADD9197}" destId="{FBF79D09-84CD-4597-B6EE-F885AC1FEDF5}" srcOrd="0" destOrd="0" presId="urn:microsoft.com/office/officeart/2005/8/layout/venn2"/>
    <dgm:cxn modelId="{7C897240-00C9-4988-A879-287FAA3F8D78}" type="presParOf" srcId="{FBF79D09-84CD-4597-B6EE-F885AC1FEDF5}" destId="{5E6C942A-96C4-4D44-821C-5A044911A9F3}" srcOrd="0" destOrd="0" presId="urn:microsoft.com/office/officeart/2005/8/layout/venn2"/>
    <dgm:cxn modelId="{7307F563-E773-4D56-A7FB-037A11471EF2}" type="presParOf" srcId="{FBF79D09-84CD-4597-B6EE-F885AC1FEDF5}" destId="{8B94EE5F-3B19-47CC-BE35-C8A0F1BEB7A2}" srcOrd="1" destOrd="0" presId="urn:microsoft.com/office/officeart/2005/8/layout/venn2"/>
    <dgm:cxn modelId="{A35983CC-5EFF-402D-BB01-3051037618C9}" type="presParOf" srcId="{FD874183-AB7D-42D1-B036-F32DBADD9197}" destId="{2002DCE6-3551-47F3-99F1-C31EAB999B7E}" srcOrd="1" destOrd="0" presId="urn:microsoft.com/office/officeart/2005/8/layout/venn2"/>
    <dgm:cxn modelId="{D7E09116-0336-471B-86A7-0F7B3C73AD4A}" type="presParOf" srcId="{2002DCE6-3551-47F3-99F1-C31EAB999B7E}" destId="{842E779B-352C-4EDB-B8C7-E364BADF58C5}" srcOrd="0" destOrd="0" presId="urn:microsoft.com/office/officeart/2005/8/layout/venn2"/>
    <dgm:cxn modelId="{F37B0BCF-EA64-490F-B08F-E13C95DA874C}" type="presParOf" srcId="{2002DCE6-3551-47F3-99F1-C31EAB999B7E}" destId="{04194F12-5D51-40D8-A8F0-572EB331C075}" srcOrd="1" destOrd="0" presId="urn:microsoft.com/office/officeart/2005/8/layout/venn2"/>
    <dgm:cxn modelId="{0AA2D585-37A7-4BB4-95D7-B4F1605C28B0}" type="presParOf" srcId="{FD874183-AB7D-42D1-B036-F32DBADD9197}" destId="{4DB76BA1-1226-4E67-B914-CCDB768B727E}" srcOrd="2" destOrd="0" presId="urn:microsoft.com/office/officeart/2005/8/layout/venn2"/>
    <dgm:cxn modelId="{8A0E94DA-287E-4A03-BA60-003247BBF350}" type="presParOf" srcId="{4DB76BA1-1226-4E67-B914-CCDB768B727E}" destId="{08E99744-9C7A-49AD-AD71-DB8E1CD83106}" srcOrd="0" destOrd="0" presId="urn:microsoft.com/office/officeart/2005/8/layout/venn2"/>
    <dgm:cxn modelId="{77647C98-513B-4C2F-851C-4670ACD62886}" type="presParOf" srcId="{4DB76BA1-1226-4E67-B914-CCDB768B727E}" destId="{1531CB4F-29F4-4E14-B8D7-948BD86020FE}" srcOrd="1" destOrd="0" presId="urn:microsoft.com/office/officeart/2005/8/layout/venn2"/>
  </dgm:cxnLst>
  <dgm:bg/>
  <dgm:whole/>
  <dgm:extLst>
    <a:ext uri="http://schemas.microsoft.com/office/drawing/2008/diagram">
      <dsp:dataModelExt xmlns:dsp="http://schemas.microsoft.com/office/drawing/2008/diagram" relId="rId7" minVer="http://schemas.openxmlformats.org/drawingml/2006/diagram"/>
    </a:ext>
    <a:ext uri="{C62137D5-CB1D-491B-B009-E17868A290BF}">
      <dgm14:recolorImg xmlns:dgm14="http://schemas.microsoft.com/office/drawing/2010/diagram" val="1"/>
    </a:ext>
  </dgm:extLst>
</dgm:dataModel>
</file>

<file path=ppt/diagrams/data2.xml><?xml version="1.0" encoding="utf-8"?>
<dgm:dataModel xmlns:dgm="http://schemas.openxmlformats.org/drawingml/2006/diagram" xmlns:a="http://schemas.openxmlformats.org/drawingml/2006/main">
  <dgm:ptLst>
    <dgm:pt modelId="{5F0A008A-273F-4523-AAEC-FDFDE2113F9F}" type="doc">
      <dgm:prSet loTypeId="urn:microsoft.com/office/officeart/2005/8/layout/venn2" loCatId="relationship" qsTypeId="urn:microsoft.com/office/officeart/2005/8/quickstyle/3d4" qsCatId="3D" csTypeId="urn:microsoft.com/office/officeart/2005/8/colors/accent3_5" csCatId="accent3" phldr="1"/>
      <dgm:spPr/>
    </dgm:pt>
    <dgm:pt modelId="{3CC70E88-2344-4BB0-B28B-92FC7CACDAAF}">
      <dgm:prSet phldrT="[Text]"/>
      <dgm:spPr/>
      <dgm:t>
        <a:bodyPr/>
        <a:lstStyle/>
        <a:p>
          <a:r>
            <a:rPr lang="en-AU" dirty="0"/>
            <a:t>What</a:t>
          </a:r>
        </a:p>
      </dgm:t>
    </dgm:pt>
    <dgm:pt modelId="{A72DFA66-FC1C-4C2D-89F2-2BC7EFC34159}" type="parTrans" cxnId="{4B80B24F-B358-48FA-B7A5-4374A7B04C7C}">
      <dgm:prSet/>
      <dgm:spPr/>
      <dgm:t>
        <a:bodyPr/>
        <a:lstStyle/>
        <a:p>
          <a:endParaRPr lang="en-AU"/>
        </a:p>
      </dgm:t>
    </dgm:pt>
    <dgm:pt modelId="{6E0D9B37-40DE-43E1-BA10-AEBC09A67ADD}" type="sibTrans" cxnId="{4B80B24F-B358-48FA-B7A5-4374A7B04C7C}">
      <dgm:prSet/>
      <dgm:spPr/>
      <dgm:t>
        <a:bodyPr/>
        <a:lstStyle/>
        <a:p>
          <a:endParaRPr lang="en-AU"/>
        </a:p>
      </dgm:t>
    </dgm:pt>
    <dgm:pt modelId="{3F885FDE-0DB6-400D-96B5-DC8FF4CAE109}">
      <dgm:prSet phldrT="[Text]"/>
      <dgm:spPr/>
      <dgm:t>
        <a:bodyPr/>
        <a:lstStyle/>
        <a:p>
          <a:r>
            <a:rPr lang="en-AU" dirty="0"/>
            <a:t>How</a:t>
          </a:r>
        </a:p>
      </dgm:t>
    </dgm:pt>
    <dgm:pt modelId="{E1D37962-C6EC-47DA-B24B-2135ABF716ED}" type="parTrans" cxnId="{8E695D54-D628-4F72-BFBC-9CE043DD1CF4}">
      <dgm:prSet/>
      <dgm:spPr/>
      <dgm:t>
        <a:bodyPr/>
        <a:lstStyle/>
        <a:p>
          <a:endParaRPr lang="en-AU"/>
        </a:p>
      </dgm:t>
    </dgm:pt>
    <dgm:pt modelId="{8B7895BE-CB35-46D2-86E1-71CC3D75EE49}" type="sibTrans" cxnId="{8E695D54-D628-4F72-BFBC-9CE043DD1CF4}">
      <dgm:prSet/>
      <dgm:spPr/>
      <dgm:t>
        <a:bodyPr/>
        <a:lstStyle/>
        <a:p>
          <a:endParaRPr lang="en-AU"/>
        </a:p>
      </dgm:t>
    </dgm:pt>
    <dgm:pt modelId="{C130E54B-1445-41EE-9B14-092C2B7CB332}">
      <dgm:prSet phldrT="[Text]"/>
      <dgm:spPr>
        <a:solidFill>
          <a:srgbClr val="0A849E"/>
        </a:solidFill>
      </dgm:spPr>
      <dgm:t>
        <a:bodyPr/>
        <a:lstStyle/>
        <a:p>
          <a:r>
            <a:rPr lang="en-AU" dirty="0"/>
            <a:t>Why</a:t>
          </a:r>
        </a:p>
      </dgm:t>
    </dgm:pt>
    <dgm:pt modelId="{2DDC7D57-CFAE-42C0-8EE7-4F691C39F8F6}" type="parTrans" cxnId="{517D4E22-5423-4EFE-8389-268C6C1CCE19}">
      <dgm:prSet/>
      <dgm:spPr/>
      <dgm:t>
        <a:bodyPr/>
        <a:lstStyle/>
        <a:p>
          <a:endParaRPr lang="en-AU"/>
        </a:p>
      </dgm:t>
    </dgm:pt>
    <dgm:pt modelId="{EC646A5B-DE30-410B-A410-0262D5E732CE}" type="sibTrans" cxnId="{517D4E22-5423-4EFE-8389-268C6C1CCE19}">
      <dgm:prSet/>
      <dgm:spPr/>
      <dgm:t>
        <a:bodyPr/>
        <a:lstStyle/>
        <a:p>
          <a:endParaRPr lang="en-AU"/>
        </a:p>
      </dgm:t>
    </dgm:pt>
    <dgm:pt modelId="{FD874183-AB7D-42D1-B036-F32DBADD9197}" type="pres">
      <dgm:prSet presAssocID="{5F0A008A-273F-4523-AAEC-FDFDE2113F9F}" presName="Name0" presStyleCnt="0">
        <dgm:presLayoutVars>
          <dgm:chMax val="7"/>
          <dgm:resizeHandles val="exact"/>
        </dgm:presLayoutVars>
      </dgm:prSet>
      <dgm:spPr/>
    </dgm:pt>
    <dgm:pt modelId="{FBF79D09-84CD-4597-B6EE-F885AC1FEDF5}" type="pres">
      <dgm:prSet presAssocID="{5F0A008A-273F-4523-AAEC-FDFDE2113F9F}" presName="comp1" presStyleCnt="0"/>
      <dgm:spPr/>
    </dgm:pt>
    <dgm:pt modelId="{5E6C942A-96C4-4D44-821C-5A044911A9F3}" type="pres">
      <dgm:prSet presAssocID="{5F0A008A-273F-4523-AAEC-FDFDE2113F9F}" presName="circle1" presStyleLbl="node1" presStyleIdx="0" presStyleCnt="3"/>
      <dgm:spPr/>
    </dgm:pt>
    <dgm:pt modelId="{8B94EE5F-3B19-47CC-BE35-C8A0F1BEB7A2}" type="pres">
      <dgm:prSet presAssocID="{5F0A008A-273F-4523-AAEC-FDFDE2113F9F}" presName="c1text" presStyleLbl="node1" presStyleIdx="0" presStyleCnt="3">
        <dgm:presLayoutVars>
          <dgm:bulletEnabled val="1"/>
        </dgm:presLayoutVars>
      </dgm:prSet>
      <dgm:spPr/>
    </dgm:pt>
    <dgm:pt modelId="{2002DCE6-3551-47F3-99F1-C31EAB999B7E}" type="pres">
      <dgm:prSet presAssocID="{5F0A008A-273F-4523-AAEC-FDFDE2113F9F}" presName="comp2" presStyleCnt="0"/>
      <dgm:spPr/>
    </dgm:pt>
    <dgm:pt modelId="{842E779B-352C-4EDB-B8C7-E364BADF58C5}" type="pres">
      <dgm:prSet presAssocID="{5F0A008A-273F-4523-AAEC-FDFDE2113F9F}" presName="circle2" presStyleLbl="node1" presStyleIdx="1" presStyleCnt="3"/>
      <dgm:spPr/>
    </dgm:pt>
    <dgm:pt modelId="{04194F12-5D51-40D8-A8F0-572EB331C075}" type="pres">
      <dgm:prSet presAssocID="{5F0A008A-273F-4523-AAEC-FDFDE2113F9F}" presName="c2text" presStyleLbl="node1" presStyleIdx="1" presStyleCnt="3">
        <dgm:presLayoutVars>
          <dgm:bulletEnabled val="1"/>
        </dgm:presLayoutVars>
      </dgm:prSet>
      <dgm:spPr/>
    </dgm:pt>
    <dgm:pt modelId="{4DB76BA1-1226-4E67-B914-CCDB768B727E}" type="pres">
      <dgm:prSet presAssocID="{5F0A008A-273F-4523-AAEC-FDFDE2113F9F}" presName="comp3" presStyleCnt="0"/>
      <dgm:spPr/>
    </dgm:pt>
    <dgm:pt modelId="{08E99744-9C7A-49AD-AD71-DB8E1CD83106}" type="pres">
      <dgm:prSet presAssocID="{5F0A008A-273F-4523-AAEC-FDFDE2113F9F}" presName="circle3" presStyleLbl="node1" presStyleIdx="2" presStyleCnt="3"/>
      <dgm:spPr/>
    </dgm:pt>
    <dgm:pt modelId="{1531CB4F-29F4-4E14-B8D7-948BD86020FE}" type="pres">
      <dgm:prSet presAssocID="{5F0A008A-273F-4523-AAEC-FDFDE2113F9F}" presName="c3text" presStyleLbl="node1" presStyleIdx="2" presStyleCnt="3">
        <dgm:presLayoutVars>
          <dgm:bulletEnabled val="1"/>
        </dgm:presLayoutVars>
      </dgm:prSet>
      <dgm:spPr/>
    </dgm:pt>
  </dgm:ptLst>
  <dgm:cxnLst>
    <dgm:cxn modelId="{517D4E22-5423-4EFE-8389-268C6C1CCE19}" srcId="{5F0A008A-273F-4523-AAEC-FDFDE2113F9F}" destId="{C130E54B-1445-41EE-9B14-092C2B7CB332}" srcOrd="2" destOrd="0" parTransId="{2DDC7D57-CFAE-42C0-8EE7-4F691C39F8F6}" sibTransId="{EC646A5B-DE30-410B-A410-0262D5E732CE}"/>
    <dgm:cxn modelId="{E407AB33-3324-4646-AF9D-E1E350D56FDF}" type="presOf" srcId="{5F0A008A-273F-4523-AAEC-FDFDE2113F9F}" destId="{FD874183-AB7D-42D1-B036-F32DBADD9197}" srcOrd="0" destOrd="0" presId="urn:microsoft.com/office/officeart/2005/8/layout/venn2"/>
    <dgm:cxn modelId="{47483068-5998-4C93-B1EA-3016D0E09A0F}" type="presOf" srcId="{3F885FDE-0DB6-400D-96B5-DC8FF4CAE109}" destId="{04194F12-5D51-40D8-A8F0-572EB331C075}" srcOrd="1" destOrd="0" presId="urn:microsoft.com/office/officeart/2005/8/layout/venn2"/>
    <dgm:cxn modelId="{4B80B24F-B358-48FA-B7A5-4374A7B04C7C}" srcId="{5F0A008A-273F-4523-AAEC-FDFDE2113F9F}" destId="{3CC70E88-2344-4BB0-B28B-92FC7CACDAAF}" srcOrd="0" destOrd="0" parTransId="{A72DFA66-FC1C-4C2D-89F2-2BC7EFC34159}" sibTransId="{6E0D9B37-40DE-43E1-BA10-AEBC09A67ADD}"/>
    <dgm:cxn modelId="{CFF00E54-BDED-4102-87BA-68FCA4A1DDAF}" type="presOf" srcId="{3CC70E88-2344-4BB0-B28B-92FC7CACDAAF}" destId="{5E6C942A-96C4-4D44-821C-5A044911A9F3}" srcOrd="0" destOrd="0" presId="urn:microsoft.com/office/officeart/2005/8/layout/venn2"/>
    <dgm:cxn modelId="{8E695D54-D628-4F72-BFBC-9CE043DD1CF4}" srcId="{5F0A008A-273F-4523-AAEC-FDFDE2113F9F}" destId="{3F885FDE-0DB6-400D-96B5-DC8FF4CAE109}" srcOrd="1" destOrd="0" parTransId="{E1D37962-C6EC-47DA-B24B-2135ABF716ED}" sibTransId="{8B7895BE-CB35-46D2-86E1-71CC3D75EE49}"/>
    <dgm:cxn modelId="{E3512256-2B09-4943-9724-846BFEA6DFD5}" type="presOf" srcId="{C130E54B-1445-41EE-9B14-092C2B7CB332}" destId="{08E99744-9C7A-49AD-AD71-DB8E1CD83106}" srcOrd="0" destOrd="0" presId="urn:microsoft.com/office/officeart/2005/8/layout/venn2"/>
    <dgm:cxn modelId="{A68C217D-F220-4EBC-84F8-8669C289FF2A}" type="presOf" srcId="{C130E54B-1445-41EE-9B14-092C2B7CB332}" destId="{1531CB4F-29F4-4E14-B8D7-948BD86020FE}" srcOrd="1" destOrd="0" presId="urn:microsoft.com/office/officeart/2005/8/layout/venn2"/>
    <dgm:cxn modelId="{5F3127DB-BAA2-44CA-AE4F-A6A2F6243185}" type="presOf" srcId="{3CC70E88-2344-4BB0-B28B-92FC7CACDAAF}" destId="{8B94EE5F-3B19-47CC-BE35-C8A0F1BEB7A2}" srcOrd="1" destOrd="0" presId="urn:microsoft.com/office/officeart/2005/8/layout/venn2"/>
    <dgm:cxn modelId="{E85B18EB-0B4F-454C-BE80-B5183EABA4AA}" type="presOf" srcId="{3F885FDE-0DB6-400D-96B5-DC8FF4CAE109}" destId="{842E779B-352C-4EDB-B8C7-E364BADF58C5}" srcOrd="0" destOrd="0" presId="urn:microsoft.com/office/officeart/2005/8/layout/venn2"/>
    <dgm:cxn modelId="{183C77B7-9C32-41BB-9A37-07A93CA6E03D}" type="presParOf" srcId="{FD874183-AB7D-42D1-B036-F32DBADD9197}" destId="{FBF79D09-84CD-4597-B6EE-F885AC1FEDF5}" srcOrd="0" destOrd="0" presId="urn:microsoft.com/office/officeart/2005/8/layout/venn2"/>
    <dgm:cxn modelId="{7C897240-00C9-4988-A879-287FAA3F8D78}" type="presParOf" srcId="{FBF79D09-84CD-4597-B6EE-F885AC1FEDF5}" destId="{5E6C942A-96C4-4D44-821C-5A044911A9F3}" srcOrd="0" destOrd="0" presId="urn:microsoft.com/office/officeart/2005/8/layout/venn2"/>
    <dgm:cxn modelId="{7307F563-E773-4D56-A7FB-037A11471EF2}" type="presParOf" srcId="{FBF79D09-84CD-4597-B6EE-F885AC1FEDF5}" destId="{8B94EE5F-3B19-47CC-BE35-C8A0F1BEB7A2}" srcOrd="1" destOrd="0" presId="urn:microsoft.com/office/officeart/2005/8/layout/venn2"/>
    <dgm:cxn modelId="{A35983CC-5EFF-402D-BB01-3051037618C9}" type="presParOf" srcId="{FD874183-AB7D-42D1-B036-F32DBADD9197}" destId="{2002DCE6-3551-47F3-99F1-C31EAB999B7E}" srcOrd="1" destOrd="0" presId="urn:microsoft.com/office/officeart/2005/8/layout/venn2"/>
    <dgm:cxn modelId="{D7E09116-0336-471B-86A7-0F7B3C73AD4A}" type="presParOf" srcId="{2002DCE6-3551-47F3-99F1-C31EAB999B7E}" destId="{842E779B-352C-4EDB-B8C7-E364BADF58C5}" srcOrd="0" destOrd="0" presId="urn:microsoft.com/office/officeart/2005/8/layout/venn2"/>
    <dgm:cxn modelId="{F37B0BCF-EA64-490F-B08F-E13C95DA874C}" type="presParOf" srcId="{2002DCE6-3551-47F3-99F1-C31EAB999B7E}" destId="{04194F12-5D51-40D8-A8F0-572EB331C075}" srcOrd="1" destOrd="0" presId="urn:microsoft.com/office/officeart/2005/8/layout/venn2"/>
    <dgm:cxn modelId="{0AA2D585-37A7-4BB4-95D7-B4F1605C28B0}" type="presParOf" srcId="{FD874183-AB7D-42D1-B036-F32DBADD9197}" destId="{4DB76BA1-1226-4E67-B914-CCDB768B727E}" srcOrd="2" destOrd="0" presId="urn:microsoft.com/office/officeart/2005/8/layout/venn2"/>
    <dgm:cxn modelId="{8A0E94DA-287E-4A03-BA60-003247BBF350}" type="presParOf" srcId="{4DB76BA1-1226-4E67-B914-CCDB768B727E}" destId="{08E99744-9C7A-49AD-AD71-DB8E1CD83106}" srcOrd="0" destOrd="0" presId="urn:microsoft.com/office/officeart/2005/8/layout/venn2"/>
    <dgm:cxn modelId="{77647C98-513B-4C2F-851C-4670ACD62886}" type="presParOf" srcId="{4DB76BA1-1226-4E67-B914-CCDB768B727E}" destId="{1531CB4F-29F4-4E14-B8D7-948BD86020FE}" srcOrd="1" destOrd="0" presId="urn:microsoft.com/office/officeart/2005/8/layout/venn2"/>
  </dgm:cxnLst>
  <dgm:bg/>
  <dgm:whole/>
  <dgm:extLst>
    <a:ext uri="http://schemas.microsoft.com/office/drawing/2008/diagram">
      <dsp:dataModelExt xmlns:dsp="http://schemas.microsoft.com/office/drawing/2008/diagram" relId="rId7" minVer="http://schemas.openxmlformats.org/drawingml/2006/diagram"/>
    </a:ext>
    <a:ext uri="{C62137D5-CB1D-491B-B009-E17868A290BF}">
      <dgm14:recolorImg xmlns:dgm14="http://schemas.microsoft.com/office/drawing/2010/diagram" val="1"/>
    </a:ext>
  </dgm:extLst>
</dgm:dataModel>
</file>

<file path=ppt/diagrams/data3.xml><?xml version="1.0" encoding="utf-8"?>
<dgm:dataModel xmlns:dgm="http://schemas.openxmlformats.org/drawingml/2006/diagram" xmlns:a="http://schemas.openxmlformats.org/drawingml/2006/main">
  <dgm:ptLst>
    <dgm:pt modelId="{5F0A008A-273F-4523-AAEC-FDFDE2113F9F}" type="doc">
      <dgm:prSet loTypeId="urn:microsoft.com/office/officeart/2005/8/layout/venn2" loCatId="relationship" qsTypeId="urn:microsoft.com/office/officeart/2005/8/quickstyle/3d4" qsCatId="3D" csTypeId="urn:microsoft.com/office/officeart/2005/8/colors/accent3_5" csCatId="accent3" phldr="1"/>
      <dgm:spPr/>
    </dgm:pt>
    <dgm:pt modelId="{C130E54B-1445-41EE-9B14-092C2B7CB332}">
      <dgm:prSet phldrT="[Text]"/>
      <dgm:spPr>
        <a:solidFill>
          <a:srgbClr val="0A849E"/>
        </a:solidFill>
      </dgm:spPr>
      <dgm:t>
        <a:bodyPr/>
        <a:lstStyle/>
        <a:p>
          <a:r>
            <a:rPr lang="en-AU" dirty="0"/>
            <a:t>Why</a:t>
          </a:r>
        </a:p>
      </dgm:t>
    </dgm:pt>
    <dgm:pt modelId="{2DDC7D57-CFAE-42C0-8EE7-4F691C39F8F6}" type="parTrans" cxnId="{517D4E22-5423-4EFE-8389-268C6C1CCE19}">
      <dgm:prSet/>
      <dgm:spPr/>
      <dgm:t>
        <a:bodyPr/>
        <a:lstStyle/>
        <a:p>
          <a:endParaRPr lang="en-AU"/>
        </a:p>
      </dgm:t>
    </dgm:pt>
    <dgm:pt modelId="{EC646A5B-DE30-410B-A410-0262D5E732CE}" type="sibTrans" cxnId="{517D4E22-5423-4EFE-8389-268C6C1CCE19}">
      <dgm:prSet/>
      <dgm:spPr/>
      <dgm:t>
        <a:bodyPr/>
        <a:lstStyle/>
        <a:p>
          <a:endParaRPr lang="en-AU"/>
        </a:p>
      </dgm:t>
    </dgm:pt>
    <dgm:pt modelId="{FD874183-AB7D-42D1-B036-F32DBADD9197}" type="pres">
      <dgm:prSet presAssocID="{5F0A008A-273F-4523-AAEC-FDFDE2113F9F}" presName="Name0" presStyleCnt="0">
        <dgm:presLayoutVars>
          <dgm:chMax val="7"/>
          <dgm:resizeHandles val="exact"/>
        </dgm:presLayoutVars>
      </dgm:prSet>
      <dgm:spPr/>
    </dgm:pt>
    <dgm:pt modelId="{FBF79D09-84CD-4597-B6EE-F885AC1FEDF5}" type="pres">
      <dgm:prSet presAssocID="{5F0A008A-273F-4523-AAEC-FDFDE2113F9F}" presName="comp1" presStyleCnt="0"/>
      <dgm:spPr/>
    </dgm:pt>
    <dgm:pt modelId="{5E6C942A-96C4-4D44-821C-5A044911A9F3}" type="pres">
      <dgm:prSet presAssocID="{5F0A008A-273F-4523-AAEC-FDFDE2113F9F}" presName="circle1" presStyleLbl="node1" presStyleIdx="0" presStyleCnt="1" custLinFactNeighborX="-21116"/>
      <dgm:spPr/>
    </dgm:pt>
    <dgm:pt modelId="{8B94EE5F-3B19-47CC-BE35-C8A0F1BEB7A2}" type="pres">
      <dgm:prSet presAssocID="{5F0A008A-273F-4523-AAEC-FDFDE2113F9F}" presName="c1text" presStyleLbl="node1" presStyleIdx="0" presStyleCnt="1">
        <dgm:presLayoutVars>
          <dgm:bulletEnabled val="1"/>
        </dgm:presLayoutVars>
      </dgm:prSet>
      <dgm:spPr/>
    </dgm:pt>
  </dgm:ptLst>
  <dgm:cxnLst>
    <dgm:cxn modelId="{517D4E22-5423-4EFE-8389-268C6C1CCE19}" srcId="{5F0A008A-273F-4523-AAEC-FDFDE2113F9F}" destId="{C130E54B-1445-41EE-9B14-092C2B7CB332}" srcOrd="0" destOrd="0" parTransId="{2DDC7D57-CFAE-42C0-8EE7-4F691C39F8F6}" sibTransId="{EC646A5B-DE30-410B-A410-0262D5E732CE}"/>
    <dgm:cxn modelId="{E407AB33-3324-4646-AF9D-E1E350D56FDF}" type="presOf" srcId="{5F0A008A-273F-4523-AAEC-FDFDE2113F9F}" destId="{FD874183-AB7D-42D1-B036-F32DBADD9197}" srcOrd="0" destOrd="0" presId="urn:microsoft.com/office/officeart/2005/8/layout/venn2"/>
    <dgm:cxn modelId="{AC048A56-17D1-467A-95DA-D4BF500E35CE}" type="presOf" srcId="{C130E54B-1445-41EE-9B14-092C2B7CB332}" destId="{5E6C942A-96C4-4D44-821C-5A044911A9F3}" srcOrd="0" destOrd="0" presId="urn:microsoft.com/office/officeart/2005/8/layout/venn2"/>
    <dgm:cxn modelId="{EFEE397F-FD43-4C77-9B69-DEECA2240FF0}" type="presOf" srcId="{C130E54B-1445-41EE-9B14-092C2B7CB332}" destId="{8B94EE5F-3B19-47CC-BE35-C8A0F1BEB7A2}" srcOrd="1" destOrd="0" presId="urn:microsoft.com/office/officeart/2005/8/layout/venn2"/>
    <dgm:cxn modelId="{183C77B7-9C32-41BB-9A37-07A93CA6E03D}" type="presParOf" srcId="{FD874183-AB7D-42D1-B036-F32DBADD9197}" destId="{FBF79D09-84CD-4597-B6EE-F885AC1FEDF5}" srcOrd="0" destOrd="0" presId="urn:microsoft.com/office/officeart/2005/8/layout/venn2"/>
    <dgm:cxn modelId="{7C897240-00C9-4988-A879-287FAA3F8D78}" type="presParOf" srcId="{FBF79D09-84CD-4597-B6EE-F885AC1FEDF5}" destId="{5E6C942A-96C4-4D44-821C-5A044911A9F3}" srcOrd="0" destOrd="0" presId="urn:microsoft.com/office/officeart/2005/8/layout/venn2"/>
    <dgm:cxn modelId="{7307F563-E773-4D56-A7FB-037A11471EF2}" type="presParOf" srcId="{FBF79D09-84CD-4597-B6EE-F885AC1FEDF5}" destId="{8B94EE5F-3B19-47CC-BE35-C8A0F1BEB7A2}" srcOrd="1" destOrd="0" presId="urn:microsoft.com/office/officeart/2005/8/layout/venn2"/>
  </dgm:cxnLst>
  <dgm:bg/>
  <dgm:whole/>
  <dgm:extLst>
    <a:ext uri="http://schemas.microsoft.com/office/drawing/2008/diagram">
      <dsp:dataModelExt xmlns:dsp="http://schemas.microsoft.com/office/drawing/2008/diagram" relId="rId7" minVer="http://schemas.openxmlformats.org/drawingml/2006/diagram"/>
    </a:ext>
    <a:ext uri="{C62137D5-CB1D-491B-B009-E17868A290BF}">
      <dgm14:recolorImg xmlns:dgm14="http://schemas.microsoft.com/office/drawing/2010/diagram" val="1"/>
    </a:ext>
  </dgm:extLst>
</dgm:dataModel>
</file>

<file path=ppt/diagrams/data4.xml><?xml version="1.0" encoding="utf-8"?>
<dgm:dataModel xmlns:dgm="http://schemas.openxmlformats.org/drawingml/2006/diagram" xmlns:a="http://schemas.openxmlformats.org/drawingml/2006/main">
  <dgm:ptLst>
    <dgm:pt modelId="{69D03C5D-44E4-4EFB-9C37-DD80CE45EA17}" type="doc">
      <dgm:prSet loTypeId="urn:microsoft.com/office/officeart/2005/8/layout/default" loCatId="list" qsTypeId="urn:microsoft.com/office/officeart/2005/8/quickstyle/simple2" qsCatId="simple" csTypeId="urn:microsoft.com/office/officeart/2005/8/colors/colorful1" csCatId="colorful" phldr="1"/>
      <dgm:spPr/>
      <dgm:t>
        <a:bodyPr/>
        <a:lstStyle/>
        <a:p>
          <a:endParaRPr lang="en-US"/>
        </a:p>
      </dgm:t>
    </dgm:pt>
    <dgm:pt modelId="{41ACC86D-02EC-4AF6-988F-E4A6FA611565}">
      <dgm:prSet/>
      <dgm:spPr/>
      <dgm:t>
        <a:bodyPr/>
        <a:lstStyle/>
        <a:p>
          <a:pPr algn="ctr"/>
          <a:r>
            <a:rPr lang="en-US" dirty="0"/>
            <a:t>Transition indicators</a:t>
          </a:r>
        </a:p>
      </dgm:t>
    </dgm:pt>
    <dgm:pt modelId="{FDA375D1-C333-4112-A4A3-1356D01CA515}" type="parTrans" cxnId="{A3D16137-172F-4552-B724-5E545CDD894D}">
      <dgm:prSet/>
      <dgm:spPr/>
      <dgm:t>
        <a:bodyPr/>
        <a:lstStyle/>
        <a:p>
          <a:endParaRPr lang="en-US"/>
        </a:p>
      </dgm:t>
    </dgm:pt>
    <dgm:pt modelId="{B667F921-7349-4839-A0FA-30CC68A6DB1B}" type="sibTrans" cxnId="{A3D16137-172F-4552-B724-5E545CDD894D}">
      <dgm:prSet/>
      <dgm:spPr/>
      <dgm:t>
        <a:bodyPr/>
        <a:lstStyle/>
        <a:p>
          <a:endParaRPr lang="en-US"/>
        </a:p>
      </dgm:t>
    </dgm:pt>
    <dgm:pt modelId="{050F4652-8ADC-4512-9917-3E1B9C0DC3C4}">
      <dgm:prSet/>
      <dgm:spPr/>
      <dgm:t>
        <a:bodyPr/>
        <a:lstStyle/>
        <a:p>
          <a:pPr algn="l"/>
          <a:r>
            <a:rPr lang="en-US" dirty="0"/>
            <a:t>children are settling in well to school</a:t>
          </a:r>
        </a:p>
      </dgm:t>
    </dgm:pt>
    <dgm:pt modelId="{66AE1713-B759-4E64-99E6-DC852AE97CED}" type="parTrans" cxnId="{35C571B6-3770-47D3-B617-7806C0002C8E}">
      <dgm:prSet/>
      <dgm:spPr/>
      <dgm:t>
        <a:bodyPr/>
        <a:lstStyle/>
        <a:p>
          <a:endParaRPr lang="en-US"/>
        </a:p>
      </dgm:t>
    </dgm:pt>
    <dgm:pt modelId="{EA34D85C-7299-4ABB-9B7A-A8EDCFC88344}" type="sibTrans" cxnId="{35C571B6-3770-47D3-B617-7806C0002C8E}">
      <dgm:prSet/>
      <dgm:spPr/>
      <dgm:t>
        <a:bodyPr/>
        <a:lstStyle/>
        <a:p>
          <a:endParaRPr lang="en-US"/>
        </a:p>
      </dgm:t>
    </dgm:pt>
    <dgm:pt modelId="{BAFAC688-9668-43C9-A7D9-6B4D150B2234}">
      <dgm:prSet/>
      <dgm:spPr/>
      <dgm:t>
        <a:bodyPr/>
        <a:lstStyle/>
        <a:p>
          <a:pPr algn="l"/>
          <a:r>
            <a:rPr lang="en-US"/>
            <a:t>parents are engaged</a:t>
          </a:r>
        </a:p>
      </dgm:t>
    </dgm:pt>
    <dgm:pt modelId="{155BE8E5-599E-4263-91F1-8CD6394FAA3B}" type="parTrans" cxnId="{C09B1877-E268-4496-9EC7-0EF021E0BD2D}">
      <dgm:prSet/>
      <dgm:spPr/>
      <dgm:t>
        <a:bodyPr/>
        <a:lstStyle/>
        <a:p>
          <a:endParaRPr lang="en-US"/>
        </a:p>
      </dgm:t>
    </dgm:pt>
    <dgm:pt modelId="{DBA41EEA-B7BD-447D-8A93-49835BBE8EC6}" type="sibTrans" cxnId="{C09B1877-E268-4496-9EC7-0EF021E0BD2D}">
      <dgm:prSet/>
      <dgm:spPr/>
      <dgm:t>
        <a:bodyPr/>
        <a:lstStyle/>
        <a:p>
          <a:endParaRPr lang="en-US"/>
        </a:p>
      </dgm:t>
    </dgm:pt>
    <dgm:pt modelId="{CFF8C9DC-BA8B-4243-B283-7B1B425D19DF}">
      <dgm:prSet/>
      <dgm:spPr/>
      <dgm:t>
        <a:bodyPr/>
        <a:lstStyle/>
        <a:p>
          <a:pPr algn="l"/>
          <a:r>
            <a:rPr lang="en-US"/>
            <a:t>children are read to at home</a:t>
          </a:r>
        </a:p>
      </dgm:t>
    </dgm:pt>
    <dgm:pt modelId="{AE038B0D-47DE-4856-BFC7-DD0854EEADC3}" type="parTrans" cxnId="{92C83A31-AB41-4539-ABFA-034E3FC7267E}">
      <dgm:prSet/>
      <dgm:spPr/>
      <dgm:t>
        <a:bodyPr/>
        <a:lstStyle/>
        <a:p>
          <a:endParaRPr lang="en-US"/>
        </a:p>
      </dgm:t>
    </dgm:pt>
    <dgm:pt modelId="{CA0730A8-C9B5-4508-BE75-C58D89B9AA32}" type="sibTrans" cxnId="{92C83A31-AB41-4539-ABFA-034E3FC7267E}">
      <dgm:prSet/>
      <dgm:spPr/>
      <dgm:t>
        <a:bodyPr/>
        <a:lstStyle/>
        <a:p>
          <a:endParaRPr lang="en-US"/>
        </a:p>
      </dgm:t>
    </dgm:pt>
    <dgm:pt modelId="{2A293215-366F-4D37-808D-CE8E5B1263CF}">
      <dgm:prSet/>
      <dgm:spPr/>
      <dgm:t>
        <a:bodyPr/>
        <a:lstStyle/>
        <a:p>
          <a:r>
            <a:rPr lang="en-US" dirty="0"/>
            <a:t>Early childhood education and care participation</a:t>
          </a:r>
        </a:p>
      </dgm:t>
    </dgm:pt>
    <dgm:pt modelId="{99932285-9760-4ACE-BB19-B3A4C4BC98E5}" type="parTrans" cxnId="{517A30A8-3B50-413E-B5A4-DD0D9540C11C}">
      <dgm:prSet/>
      <dgm:spPr/>
      <dgm:t>
        <a:bodyPr/>
        <a:lstStyle/>
        <a:p>
          <a:endParaRPr lang="en-US"/>
        </a:p>
      </dgm:t>
    </dgm:pt>
    <dgm:pt modelId="{1761C6BD-7457-4DBD-ADAA-20D446B55A48}" type="sibTrans" cxnId="{517A30A8-3B50-413E-B5A4-DD0D9540C11C}">
      <dgm:prSet/>
      <dgm:spPr/>
      <dgm:t>
        <a:bodyPr/>
        <a:lstStyle/>
        <a:p>
          <a:endParaRPr lang="en-US"/>
        </a:p>
      </dgm:t>
    </dgm:pt>
    <dgm:pt modelId="{47130F4B-848B-465A-AD78-BE590C0A6562}">
      <dgm:prSet/>
      <dgm:spPr/>
      <dgm:t>
        <a:bodyPr/>
        <a:lstStyle/>
        <a:p>
          <a:r>
            <a:rPr lang="en-US"/>
            <a:t>Special needs diagnosis and requiring further assessment</a:t>
          </a:r>
        </a:p>
      </dgm:t>
    </dgm:pt>
    <dgm:pt modelId="{FF191D6D-98A3-4264-A8DD-044A755B354F}" type="parTrans" cxnId="{BBAF163D-B517-427B-A430-8A9B11E232DB}">
      <dgm:prSet/>
      <dgm:spPr/>
      <dgm:t>
        <a:bodyPr/>
        <a:lstStyle/>
        <a:p>
          <a:endParaRPr lang="en-US"/>
        </a:p>
      </dgm:t>
    </dgm:pt>
    <dgm:pt modelId="{794285F5-25CF-4483-B2D8-DAE8D638B60C}" type="sibTrans" cxnId="{BBAF163D-B517-427B-A430-8A9B11E232DB}">
      <dgm:prSet/>
      <dgm:spPr/>
      <dgm:t>
        <a:bodyPr/>
        <a:lstStyle/>
        <a:p>
          <a:endParaRPr lang="en-US"/>
        </a:p>
      </dgm:t>
    </dgm:pt>
    <dgm:pt modelId="{6DEFC149-9723-411D-9AFF-F7D4F1978E18}">
      <dgm:prSet/>
      <dgm:spPr/>
      <dgm:t>
        <a:bodyPr/>
        <a:lstStyle/>
        <a:p>
          <a:r>
            <a:rPr lang="en-US" dirty="0"/>
            <a:t>Background </a:t>
          </a:r>
        </a:p>
        <a:p>
          <a:r>
            <a:rPr lang="en-US" dirty="0"/>
            <a:t>information</a:t>
          </a:r>
        </a:p>
      </dgm:t>
    </dgm:pt>
    <dgm:pt modelId="{E0C22340-E6B9-42D5-BDC0-9F9A941C7947}" type="parTrans" cxnId="{79F6BC99-E983-447A-8B98-9CFC3FB1C440}">
      <dgm:prSet/>
      <dgm:spPr/>
      <dgm:t>
        <a:bodyPr/>
        <a:lstStyle/>
        <a:p>
          <a:endParaRPr lang="en-US"/>
        </a:p>
      </dgm:t>
    </dgm:pt>
    <dgm:pt modelId="{4E649532-0DC7-4208-90FA-9D5289EBB2B1}" type="sibTrans" cxnId="{79F6BC99-E983-447A-8B98-9CFC3FB1C440}">
      <dgm:prSet/>
      <dgm:spPr/>
      <dgm:t>
        <a:bodyPr/>
        <a:lstStyle/>
        <a:p>
          <a:endParaRPr lang="en-US"/>
        </a:p>
      </dgm:t>
    </dgm:pt>
    <dgm:pt modelId="{BFC11918-F63E-4670-88F3-3AFF3C1DC446}">
      <dgm:prSet/>
      <dgm:spPr/>
      <dgm:t>
        <a:bodyPr/>
        <a:lstStyle/>
        <a:p>
          <a:r>
            <a:rPr lang="en-US" dirty="0"/>
            <a:t>Special skills </a:t>
          </a:r>
        </a:p>
        <a:p>
          <a:r>
            <a:rPr lang="en-US" dirty="0"/>
            <a:t>or talents</a:t>
          </a:r>
        </a:p>
      </dgm:t>
    </dgm:pt>
    <dgm:pt modelId="{18DEC66D-8148-40EE-8EAA-1638EC00670F}" type="parTrans" cxnId="{21DE9795-3990-481D-9D1F-59178F692BD1}">
      <dgm:prSet/>
      <dgm:spPr/>
      <dgm:t>
        <a:bodyPr/>
        <a:lstStyle/>
        <a:p>
          <a:endParaRPr lang="en-US"/>
        </a:p>
      </dgm:t>
    </dgm:pt>
    <dgm:pt modelId="{F44E48C5-4A18-411E-AE36-4D3F3EA009C0}" type="sibTrans" cxnId="{21DE9795-3990-481D-9D1F-59178F692BD1}">
      <dgm:prSet/>
      <dgm:spPr/>
      <dgm:t>
        <a:bodyPr/>
        <a:lstStyle/>
        <a:p>
          <a:endParaRPr lang="en-US"/>
        </a:p>
      </dgm:t>
    </dgm:pt>
    <dgm:pt modelId="{1415BDBE-4D1D-4A97-A791-4976EB486380}" type="pres">
      <dgm:prSet presAssocID="{69D03C5D-44E4-4EFB-9C37-DD80CE45EA17}" presName="diagram" presStyleCnt="0">
        <dgm:presLayoutVars>
          <dgm:dir/>
          <dgm:resizeHandles val="exact"/>
        </dgm:presLayoutVars>
      </dgm:prSet>
      <dgm:spPr/>
    </dgm:pt>
    <dgm:pt modelId="{92DBDB78-EBF7-4E5B-8FE1-42DB8554384A}" type="pres">
      <dgm:prSet presAssocID="{41ACC86D-02EC-4AF6-988F-E4A6FA611565}" presName="node" presStyleLbl="node1" presStyleIdx="0" presStyleCnt="5">
        <dgm:presLayoutVars>
          <dgm:bulletEnabled val="1"/>
        </dgm:presLayoutVars>
      </dgm:prSet>
      <dgm:spPr/>
    </dgm:pt>
    <dgm:pt modelId="{89D7A1C8-631F-4100-83AE-DEAF9562A9F6}" type="pres">
      <dgm:prSet presAssocID="{B667F921-7349-4839-A0FA-30CC68A6DB1B}" presName="sibTrans" presStyleCnt="0"/>
      <dgm:spPr/>
    </dgm:pt>
    <dgm:pt modelId="{53EB1B03-CC95-4827-8C14-F009B47B7D19}" type="pres">
      <dgm:prSet presAssocID="{2A293215-366F-4D37-808D-CE8E5B1263CF}" presName="node" presStyleLbl="node1" presStyleIdx="1" presStyleCnt="5">
        <dgm:presLayoutVars>
          <dgm:bulletEnabled val="1"/>
        </dgm:presLayoutVars>
      </dgm:prSet>
      <dgm:spPr/>
    </dgm:pt>
    <dgm:pt modelId="{C9FD6782-F8CA-47E2-8B7B-472F75F244B2}" type="pres">
      <dgm:prSet presAssocID="{1761C6BD-7457-4DBD-ADAA-20D446B55A48}" presName="sibTrans" presStyleCnt="0"/>
      <dgm:spPr/>
    </dgm:pt>
    <dgm:pt modelId="{BDF39F2D-2913-4532-9AE2-D4F4154028CD}" type="pres">
      <dgm:prSet presAssocID="{47130F4B-848B-465A-AD78-BE590C0A6562}" presName="node" presStyleLbl="node1" presStyleIdx="2" presStyleCnt="5">
        <dgm:presLayoutVars>
          <dgm:bulletEnabled val="1"/>
        </dgm:presLayoutVars>
      </dgm:prSet>
      <dgm:spPr/>
    </dgm:pt>
    <dgm:pt modelId="{01F9AE60-1516-4B67-ADB2-8619DEBA89B0}" type="pres">
      <dgm:prSet presAssocID="{794285F5-25CF-4483-B2D8-DAE8D638B60C}" presName="sibTrans" presStyleCnt="0"/>
      <dgm:spPr/>
    </dgm:pt>
    <dgm:pt modelId="{CFFB4817-C88A-41F5-A598-6411F8709670}" type="pres">
      <dgm:prSet presAssocID="{6DEFC149-9723-411D-9AFF-F7D4F1978E18}" presName="node" presStyleLbl="node1" presStyleIdx="3" presStyleCnt="5">
        <dgm:presLayoutVars>
          <dgm:bulletEnabled val="1"/>
        </dgm:presLayoutVars>
      </dgm:prSet>
      <dgm:spPr/>
    </dgm:pt>
    <dgm:pt modelId="{84CE995F-94D2-4C66-B373-25FBF7CCBD92}" type="pres">
      <dgm:prSet presAssocID="{4E649532-0DC7-4208-90FA-9D5289EBB2B1}" presName="sibTrans" presStyleCnt="0"/>
      <dgm:spPr/>
    </dgm:pt>
    <dgm:pt modelId="{136D3E36-C40C-4A94-BFCF-5728C12274C7}" type="pres">
      <dgm:prSet presAssocID="{BFC11918-F63E-4670-88F3-3AFF3C1DC446}" presName="node" presStyleLbl="node1" presStyleIdx="4" presStyleCnt="5">
        <dgm:presLayoutVars>
          <dgm:bulletEnabled val="1"/>
        </dgm:presLayoutVars>
      </dgm:prSet>
      <dgm:spPr/>
    </dgm:pt>
  </dgm:ptLst>
  <dgm:cxnLst>
    <dgm:cxn modelId="{92C83A31-AB41-4539-ABFA-034E3FC7267E}" srcId="{41ACC86D-02EC-4AF6-988F-E4A6FA611565}" destId="{CFF8C9DC-BA8B-4243-B283-7B1B425D19DF}" srcOrd="2" destOrd="0" parTransId="{AE038B0D-47DE-4856-BFC7-DD0854EEADC3}" sibTransId="{CA0730A8-C9B5-4508-BE75-C58D89B9AA32}"/>
    <dgm:cxn modelId="{A3D16137-172F-4552-B724-5E545CDD894D}" srcId="{69D03C5D-44E4-4EFB-9C37-DD80CE45EA17}" destId="{41ACC86D-02EC-4AF6-988F-E4A6FA611565}" srcOrd="0" destOrd="0" parTransId="{FDA375D1-C333-4112-A4A3-1356D01CA515}" sibTransId="{B667F921-7349-4839-A0FA-30CC68A6DB1B}"/>
    <dgm:cxn modelId="{BBAF163D-B517-427B-A430-8A9B11E232DB}" srcId="{69D03C5D-44E4-4EFB-9C37-DD80CE45EA17}" destId="{47130F4B-848B-465A-AD78-BE590C0A6562}" srcOrd="2" destOrd="0" parTransId="{FF191D6D-98A3-4264-A8DD-044A755B354F}" sibTransId="{794285F5-25CF-4483-B2D8-DAE8D638B60C}"/>
    <dgm:cxn modelId="{4598FF66-B782-450B-BC72-03EC6C029C03}" type="presOf" srcId="{BAFAC688-9668-43C9-A7D9-6B4D150B2234}" destId="{92DBDB78-EBF7-4E5B-8FE1-42DB8554384A}" srcOrd="0" destOrd="2" presId="urn:microsoft.com/office/officeart/2005/8/layout/default"/>
    <dgm:cxn modelId="{E3B93C4C-B236-4935-89E5-A14D2AE34571}" type="presOf" srcId="{6DEFC149-9723-411D-9AFF-F7D4F1978E18}" destId="{CFFB4817-C88A-41F5-A598-6411F8709670}" srcOrd="0" destOrd="0" presId="urn:microsoft.com/office/officeart/2005/8/layout/default"/>
    <dgm:cxn modelId="{C09B1877-E268-4496-9EC7-0EF021E0BD2D}" srcId="{41ACC86D-02EC-4AF6-988F-E4A6FA611565}" destId="{BAFAC688-9668-43C9-A7D9-6B4D150B2234}" srcOrd="1" destOrd="0" parTransId="{155BE8E5-599E-4263-91F1-8CD6394FAA3B}" sibTransId="{DBA41EEA-B7BD-447D-8A93-49835BBE8EC6}"/>
    <dgm:cxn modelId="{92ACF98C-1B7C-41E7-B9B6-75C14FE11D38}" type="presOf" srcId="{BFC11918-F63E-4670-88F3-3AFF3C1DC446}" destId="{136D3E36-C40C-4A94-BFCF-5728C12274C7}" srcOrd="0" destOrd="0" presId="urn:microsoft.com/office/officeart/2005/8/layout/default"/>
    <dgm:cxn modelId="{21DE9795-3990-481D-9D1F-59178F692BD1}" srcId="{69D03C5D-44E4-4EFB-9C37-DD80CE45EA17}" destId="{BFC11918-F63E-4670-88F3-3AFF3C1DC446}" srcOrd="4" destOrd="0" parTransId="{18DEC66D-8148-40EE-8EAA-1638EC00670F}" sibTransId="{F44E48C5-4A18-411E-AE36-4D3F3EA009C0}"/>
    <dgm:cxn modelId="{79F6BC99-E983-447A-8B98-9CFC3FB1C440}" srcId="{69D03C5D-44E4-4EFB-9C37-DD80CE45EA17}" destId="{6DEFC149-9723-411D-9AFF-F7D4F1978E18}" srcOrd="3" destOrd="0" parTransId="{E0C22340-E6B9-42D5-BDC0-9F9A941C7947}" sibTransId="{4E649532-0DC7-4208-90FA-9D5289EBB2B1}"/>
    <dgm:cxn modelId="{05D3819C-36B6-4BCB-A467-E3F0FFBAF1D8}" type="presOf" srcId="{41ACC86D-02EC-4AF6-988F-E4A6FA611565}" destId="{92DBDB78-EBF7-4E5B-8FE1-42DB8554384A}" srcOrd="0" destOrd="0" presId="urn:microsoft.com/office/officeart/2005/8/layout/default"/>
    <dgm:cxn modelId="{3510E9A1-8072-46A3-9DFB-59B7A903EA5F}" type="presOf" srcId="{2A293215-366F-4D37-808D-CE8E5B1263CF}" destId="{53EB1B03-CC95-4827-8C14-F009B47B7D19}" srcOrd="0" destOrd="0" presId="urn:microsoft.com/office/officeart/2005/8/layout/default"/>
    <dgm:cxn modelId="{264F9BA6-47E1-436B-8A27-CD6AFDCA1668}" type="presOf" srcId="{CFF8C9DC-BA8B-4243-B283-7B1B425D19DF}" destId="{92DBDB78-EBF7-4E5B-8FE1-42DB8554384A}" srcOrd="0" destOrd="3" presId="urn:microsoft.com/office/officeart/2005/8/layout/default"/>
    <dgm:cxn modelId="{517A30A8-3B50-413E-B5A4-DD0D9540C11C}" srcId="{69D03C5D-44E4-4EFB-9C37-DD80CE45EA17}" destId="{2A293215-366F-4D37-808D-CE8E5B1263CF}" srcOrd="1" destOrd="0" parTransId="{99932285-9760-4ACE-BB19-B3A4C4BC98E5}" sibTransId="{1761C6BD-7457-4DBD-ADAA-20D446B55A48}"/>
    <dgm:cxn modelId="{35C571B6-3770-47D3-B617-7806C0002C8E}" srcId="{41ACC86D-02EC-4AF6-988F-E4A6FA611565}" destId="{050F4652-8ADC-4512-9917-3E1B9C0DC3C4}" srcOrd="0" destOrd="0" parTransId="{66AE1713-B759-4E64-99E6-DC852AE97CED}" sibTransId="{EA34D85C-7299-4ABB-9B7A-A8EDCFC88344}"/>
    <dgm:cxn modelId="{1FE436D7-BEC5-472F-A61D-019CF79BF206}" type="presOf" srcId="{69D03C5D-44E4-4EFB-9C37-DD80CE45EA17}" destId="{1415BDBE-4D1D-4A97-A791-4976EB486380}" srcOrd="0" destOrd="0" presId="urn:microsoft.com/office/officeart/2005/8/layout/default"/>
    <dgm:cxn modelId="{5118BEE9-26CB-44CE-9792-F79C91479632}" type="presOf" srcId="{47130F4B-848B-465A-AD78-BE590C0A6562}" destId="{BDF39F2D-2913-4532-9AE2-D4F4154028CD}" srcOrd="0" destOrd="0" presId="urn:microsoft.com/office/officeart/2005/8/layout/default"/>
    <dgm:cxn modelId="{7F11BEEA-B593-4DE3-99EE-C32EDAF7A4DD}" type="presOf" srcId="{050F4652-8ADC-4512-9917-3E1B9C0DC3C4}" destId="{92DBDB78-EBF7-4E5B-8FE1-42DB8554384A}" srcOrd="0" destOrd="1" presId="urn:microsoft.com/office/officeart/2005/8/layout/default"/>
    <dgm:cxn modelId="{59B02E0B-EF00-499D-BE67-B94DD6C28477}" type="presParOf" srcId="{1415BDBE-4D1D-4A97-A791-4976EB486380}" destId="{92DBDB78-EBF7-4E5B-8FE1-42DB8554384A}" srcOrd="0" destOrd="0" presId="urn:microsoft.com/office/officeart/2005/8/layout/default"/>
    <dgm:cxn modelId="{FC6CB55B-9CA3-4784-9D8B-D50EE5540D54}" type="presParOf" srcId="{1415BDBE-4D1D-4A97-A791-4976EB486380}" destId="{89D7A1C8-631F-4100-83AE-DEAF9562A9F6}" srcOrd="1" destOrd="0" presId="urn:microsoft.com/office/officeart/2005/8/layout/default"/>
    <dgm:cxn modelId="{18EDE941-B4A6-4CEF-B657-66F18C6A953D}" type="presParOf" srcId="{1415BDBE-4D1D-4A97-A791-4976EB486380}" destId="{53EB1B03-CC95-4827-8C14-F009B47B7D19}" srcOrd="2" destOrd="0" presId="urn:microsoft.com/office/officeart/2005/8/layout/default"/>
    <dgm:cxn modelId="{EC00CCAA-4C32-4D27-AFE3-50B22EB278BA}" type="presParOf" srcId="{1415BDBE-4D1D-4A97-A791-4976EB486380}" destId="{C9FD6782-F8CA-47E2-8B7B-472F75F244B2}" srcOrd="3" destOrd="0" presId="urn:microsoft.com/office/officeart/2005/8/layout/default"/>
    <dgm:cxn modelId="{2DEBB2D5-BE91-4FC7-AA90-31008AF33842}" type="presParOf" srcId="{1415BDBE-4D1D-4A97-A791-4976EB486380}" destId="{BDF39F2D-2913-4532-9AE2-D4F4154028CD}" srcOrd="4" destOrd="0" presId="urn:microsoft.com/office/officeart/2005/8/layout/default"/>
    <dgm:cxn modelId="{64F98807-9022-4B8D-9898-1AF8D0A5C8DB}" type="presParOf" srcId="{1415BDBE-4D1D-4A97-A791-4976EB486380}" destId="{01F9AE60-1516-4B67-ADB2-8619DEBA89B0}" srcOrd="5" destOrd="0" presId="urn:microsoft.com/office/officeart/2005/8/layout/default"/>
    <dgm:cxn modelId="{D3555518-8BBB-4E87-96D1-B91358E7AC99}" type="presParOf" srcId="{1415BDBE-4D1D-4A97-A791-4976EB486380}" destId="{CFFB4817-C88A-41F5-A598-6411F8709670}" srcOrd="6" destOrd="0" presId="urn:microsoft.com/office/officeart/2005/8/layout/default"/>
    <dgm:cxn modelId="{06E699D7-4934-4704-AC1C-B2DB98ECC4CA}" type="presParOf" srcId="{1415BDBE-4D1D-4A97-A791-4976EB486380}" destId="{84CE995F-94D2-4C66-B373-25FBF7CCBD92}" srcOrd="7" destOrd="0" presId="urn:microsoft.com/office/officeart/2005/8/layout/default"/>
    <dgm:cxn modelId="{CF1E910B-BAAB-43F3-9087-FE39898C822A}" type="presParOf" srcId="{1415BDBE-4D1D-4A97-A791-4976EB486380}" destId="{136D3E36-C40C-4A94-BFCF-5728C12274C7}" srcOrd="8"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3F0CF3B7-3F4B-4168-A025-4D793AB254C8}" type="doc">
      <dgm:prSet loTypeId="urn:microsoft.com/office/officeart/2005/8/layout/list1" loCatId="list" qsTypeId="urn:microsoft.com/office/officeart/2005/8/quickstyle/simple1" qsCatId="simple" csTypeId="urn:microsoft.com/office/officeart/2005/8/colors/accent0_3" csCatId="mainScheme" phldr="1"/>
      <dgm:spPr/>
      <dgm:t>
        <a:bodyPr/>
        <a:lstStyle/>
        <a:p>
          <a:endParaRPr lang="en-AU"/>
        </a:p>
      </dgm:t>
    </dgm:pt>
    <dgm:pt modelId="{83CB8B4C-AE8A-42A7-8EA3-BC89CD651AE1}">
      <dgm:prSet phldrT="[Text]"/>
      <dgm:spPr/>
      <dgm:t>
        <a:bodyPr/>
        <a:lstStyle/>
        <a:p>
          <a:pPr>
            <a:buFont typeface="Arial" panose="020B0604020202020204" pitchFamily="34" charset="0"/>
            <a:buChar char="•"/>
          </a:pPr>
          <a:r>
            <a:rPr lang="en-AU" dirty="0"/>
            <a:t>Partner with Aboriginal and Torres Strait Islander people</a:t>
          </a:r>
        </a:p>
      </dgm:t>
    </dgm:pt>
    <dgm:pt modelId="{C78AC39F-4B73-4E62-83A5-444937A0E434}" type="parTrans" cxnId="{59DF34B0-C19B-4449-8DDD-F76314779702}">
      <dgm:prSet/>
      <dgm:spPr/>
      <dgm:t>
        <a:bodyPr/>
        <a:lstStyle/>
        <a:p>
          <a:endParaRPr lang="en-AU"/>
        </a:p>
      </dgm:t>
    </dgm:pt>
    <dgm:pt modelId="{FD492ED0-1BD4-42F0-AE12-8E72D78A5DE4}" type="sibTrans" cxnId="{59DF34B0-C19B-4449-8DDD-F76314779702}">
      <dgm:prSet/>
      <dgm:spPr/>
      <dgm:t>
        <a:bodyPr/>
        <a:lstStyle/>
        <a:p>
          <a:endParaRPr lang="en-AU"/>
        </a:p>
      </dgm:t>
    </dgm:pt>
    <dgm:pt modelId="{5FCB5061-23F2-499B-8855-5F86988CADF9}">
      <dgm:prSet phldrT="[Text]"/>
      <dgm:spPr/>
      <dgm:t>
        <a:bodyPr/>
        <a:lstStyle/>
        <a:p>
          <a:pPr>
            <a:buFont typeface="Arial" panose="020B0604020202020204" pitchFamily="34" charset="0"/>
            <a:buChar char="•"/>
          </a:pPr>
          <a:r>
            <a:rPr lang="en-AU" dirty="0"/>
            <a:t>Build an inclusive data system</a:t>
          </a:r>
        </a:p>
      </dgm:t>
    </dgm:pt>
    <dgm:pt modelId="{49D77340-9E7A-4EBE-9F7D-AC2B09CEA7C8}" type="parTrans" cxnId="{A9FD473A-ABE5-4682-9A9E-A4880AB5008F}">
      <dgm:prSet/>
      <dgm:spPr/>
      <dgm:t>
        <a:bodyPr/>
        <a:lstStyle/>
        <a:p>
          <a:endParaRPr lang="en-AU"/>
        </a:p>
      </dgm:t>
    </dgm:pt>
    <dgm:pt modelId="{F0478E2F-C0D8-4147-AFE8-F4A990D4911A}" type="sibTrans" cxnId="{A9FD473A-ABE5-4682-9A9E-A4880AB5008F}">
      <dgm:prSet/>
      <dgm:spPr/>
      <dgm:t>
        <a:bodyPr/>
        <a:lstStyle/>
        <a:p>
          <a:endParaRPr lang="en-AU"/>
        </a:p>
      </dgm:t>
    </dgm:pt>
    <dgm:pt modelId="{48354129-90EF-492B-B907-C5C189A31A7D}">
      <dgm:prSet phldrT="[Text]"/>
      <dgm:spPr/>
      <dgm:t>
        <a:bodyPr/>
        <a:lstStyle/>
        <a:p>
          <a:pPr>
            <a:buFont typeface="Arial" panose="020B0604020202020204" pitchFamily="34" charset="0"/>
            <a:buChar char="•"/>
          </a:pPr>
          <a:r>
            <a:rPr lang="en-AU" dirty="0"/>
            <a:t>Provide knowledge of data assets </a:t>
          </a:r>
        </a:p>
      </dgm:t>
    </dgm:pt>
    <dgm:pt modelId="{2BE12F32-F5DA-4956-BA51-9840E7830DB9}" type="parTrans" cxnId="{B1086BF9-5B88-443C-85C2-EE3407B41780}">
      <dgm:prSet/>
      <dgm:spPr/>
      <dgm:t>
        <a:bodyPr/>
        <a:lstStyle/>
        <a:p>
          <a:endParaRPr lang="en-AU"/>
        </a:p>
      </dgm:t>
    </dgm:pt>
    <dgm:pt modelId="{34798913-54D9-4509-B95B-590A30BBFC12}" type="sibTrans" cxnId="{B1086BF9-5B88-443C-85C2-EE3407B41780}">
      <dgm:prSet/>
      <dgm:spPr/>
      <dgm:t>
        <a:bodyPr/>
        <a:lstStyle/>
        <a:p>
          <a:endParaRPr lang="en-AU"/>
        </a:p>
      </dgm:t>
    </dgm:pt>
    <dgm:pt modelId="{69FEF4C1-7846-46D7-A5F9-DAAD1506EF4E}">
      <dgm:prSet/>
      <dgm:spPr/>
      <dgm:t>
        <a:bodyPr/>
        <a:lstStyle/>
        <a:p>
          <a:pPr>
            <a:buFont typeface="Arial" panose="020B0604020202020204" pitchFamily="34" charset="0"/>
            <a:buChar char="•"/>
          </a:pPr>
          <a:r>
            <a:rPr lang="en-AU" dirty="0"/>
            <a:t>Build data-related capabilities </a:t>
          </a:r>
        </a:p>
      </dgm:t>
    </dgm:pt>
    <dgm:pt modelId="{50E5923C-CF43-4CA3-B7B3-3D3F37D419BF}" type="parTrans" cxnId="{D2CEC1CD-3451-4D23-BD3C-68435CB58E1C}">
      <dgm:prSet/>
      <dgm:spPr/>
      <dgm:t>
        <a:bodyPr/>
        <a:lstStyle/>
        <a:p>
          <a:endParaRPr lang="en-AU"/>
        </a:p>
      </dgm:t>
    </dgm:pt>
    <dgm:pt modelId="{C89629AC-EC4C-488E-B805-C3492186FEA3}" type="sibTrans" cxnId="{D2CEC1CD-3451-4D23-BD3C-68435CB58E1C}">
      <dgm:prSet/>
      <dgm:spPr/>
      <dgm:t>
        <a:bodyPr/>
        <a:lstStyle/>
        <a:p>
          <a:endParaRPr lang="en-AU"/>
        </a:p>
      </dgm:t>
    </dgm:pt>
    <dgm:pt modelId="{FEFF7D81-BDDB-45C6-B19F-F2F519DEB136}" type="pres">
      <dgm:prSet presAssocID="{3F0CF3B7-3F4B-4168-A025-4D793AB254C8}" presName="linear" presStyleCnt="0">
        <dgm:presLayoutVars>
          <dgm:dir/>
          <dgm:animLvl val="lvl"/>
          <dgm:resizeHandles val="exact"/>
        </dgm:presLayoutVars>
      </dgm:prSet>
      <dgm:spPr/>
    </dgm:pt>
    <dgm:pt modelId="{23642D40-2F57-437A-B0E5-D3D06B044278}" type="pres">
      <dgm:prSet presAssocID="{83CB8B4C-AE8A-42A7-8EA3-BC89CD651AE1}" presName="parentLin" presStyleCnt="0"/>
      <dgm:spPr/>
    </dgm:pt>
    <dgm:pt modelId="{127C0A25-D5A6-4983-99CB-7D6FE3A7964D}" type="pres">
      <dgm:prSet presAssocID="{83CB8B4C-AE8A-42A7-8EA3-BC89CD651AE1}" presName="parentLeftMargin" presStyleLbl="node1" presStyleIdx="0" presStyleCnt="4"/>
      <dgm:spPr/>
    </dgm:pt>
    <dgm:pt modelId="{374F8F4C-86B9-477C-85D5-4D8B564A3896}" type="pres">
      <dgm:prSet presAssocID="{83CB8B4C-AE8A-42A7-8EA3-BC89CD651AE1}" presName="parentText" presStyleLbl="node1" presStyleIdx="0" presStyleCnt="4">
        <dgm:presLayoutVars>
          <dgm:chMax val="0"/>
          <dgm:bulletEnabled val="1"/>
        </dgm:presLayoutVars>
      </dgm:prSet>
      <dgm:spPr/>
    </dgm:pt>
    <dgm:pt modelId="{A03036BC-687B-4424-B8F5-8461671A9542}" type="pres">
      <dgm:prSet presAssocID="{83CB8B4C-AE8A-42A7-8EA3-BC89CD651AE1}" presName="negativeSpace" presStyleCnt="0"/>
      <dgm:spPr/>
    </dgm:pt>
    <dgm:pt modelId="{29C1BAB8-1809-4A99-8B04-2F69D6C8B3B7}" type="pres">
      <dgm:prSet presAssocID="{83CB8B4C-AE8A-42A7-8EA3-BC89CD651AE1}" presName="childText" presStyleLbl="conFgAcc1" presStyleIdx="0" presStyleCnt="4">
        <dgm:presLayoutVars>
          <dgm:bulletEnabled val="1"/>
        </dgm:presLayoutVars>
      </dgm:prSet>
      <dgm:spPr/>
    </dgm:pt>
    <dgm:pt modelId="{5D664197-D7B0-4E91-B22C-1C24A742E5D4}" type="pres">
      <dgm:prSet presAssocID="{FD492ED0-1BD4-42F0-AE12-8E72D78A5DE4}" presName="spaceBetweenRectangles" presStyleCnt="0"/>
      <dgm:spPr/>
    </dgm:pt>
    <dgm:pt modelId="{BA7CB291-D243-4E84-805C-F371464A25E9}" type="pres">
      <dgm:prSet presAssocID="{69FEF4C1-7846-46D7-A5F9-DAAD1506EF4E}" presName="parentLin" presStyleCnt="0"/>
      <dgm:spPr/>
    </dgm:pt>
    <dgm:pt modelId="{C1C6F1D0-C6C3-47E4-8E42-48186310120B}" type="pres">
      <dgm:prSet presAssocID="{69FEF4C1-7846-46D7-A5F9-DAAD1506EF4E}" presName="parentLeftMargin" presStyleLbl="node1" presStyleIdx="0" presStyleCnt="4"/>
      <dgm:spPr/>
    </dgm:pt>
    <dgm:pt modelId="{667C88FE-5CDB-423C-AAD5-C2D538F2704D}" type="pres">
      <dgm:prSet presAssocID="{69FEF4C1-7846-46D7-A5F9-DAAD1506EF4E}" presName="parentText" presStyleLbl="node1" presStyleIdx="1" presStyleCnt="4">
        <dgm:presLayoutVars>
          <dgm:chMax val="0"/>
          <dgm:bulletEnabled val="1"/>
        </dgm:presLayoutVars>
      </dgm:prSet>
      <dgm:spPr/>
    </dgm:pt>
    <dgm:pt modelId="{E8EF77C6-7FD9-4B0B-8400-475601F7C626}" type="pres">
      <dgm:prSet presAssocID="{69FEF4C1-7846-46D7-A5F9-DAAD1506EF4E}" presName="negativeSpace" presStyleCnt="0"/>
      <dgm:spPr/>
    </dgm:pt>
    <dgm:pt modelId="{794BCCA5-7333-4F5E-9F9A-55730B9BA1AF}" type="pres">
      <dgm:prSet presAssocID="{69FEF4C1-7846-46D7-A5F9-DAAD1506EF4E}" presName="childText" presStyleLbl="conFgAcc1" presStyleIdx="1" presStyleCnt="4">
        <dgm:presLayoutVars>
          <dgm:bulletEnabled val="1"/>
        </dgm:presLayoutVars>
      </dgm:prSet>
      <dgm:spPr/>
    </dgm:pt>
    <dgm:pt modelId="{518E19BB-7B3A-4801-85CF-C4A2473C0874}" type="pres">
      <dgm:prSet presAssocID="{C89629AC-EC4C-488E-B805-C3492186FEA3}" presName="spaceBetweenRectangles" presStyleCnt="0"/>
      <dgm:spPr/>
    </dgm:pt>
    <dgm:pt modelId="{7CD0698B-41C4-462D-8FC1-726A76207022}" type="pres">
      <dgm:prSet presAssocID="{48354129-90EF-492B-B907-C5C189A31A7D}" presName="parentLin" presStyleCnt="0"/>
      <dgm:spPr/>
    </dgm:pt>
    <dgm:pt modelId="{FEDE4329-5282-47CF-B9BC-8628DC383F48}" type="pres">
      <dgm:prSet presAssocID="{48354129-90EF-492B-B907-C5C189A31A7D}" presName="parentLeftMargin" presStyleLbl="node1" presStyleIdx="1" presStyleCnt="4"/>
      <dgm:spPr/>
    </dgm:pt>
    <dgm:pt modelId="{5B7849CD-464A-402D-8A3E-762972E2BAB7}" type="pres">
      <dgm:prSet presAssocID="{48354129-90EF-492B-B907-C5C189A31A7D}" presName="parentText" presStyleLbl="node1" presStyleIdx="2" presStyleCnt="4">
        <dgm:presLayoutVars>
          <dgm:chMax val="0"/>
          <dgm:bulletEnabled val="1"/>
        </dgm:presLayoutVars>
      </dgm:prSet>
      <dgm:spPr/>
    </dgm:pt>
    <dgm:pt modelId="{233E7777-5A4B-4545-A417-D78E61FFDCC5}" type="pres">
      <dgm:prSet presAssocID="{48354129-90EF-492B-B907-C5C189A31A7D}" presName="negativeSpace" presStyleCnt="0"/>
      <dgm:spPr/>
    </dgm:pt>
    <dgm:pt modelId="{FF71191D-6A6E-4A45-9F3A-C1785680C220}" type="pres">
      <dgm:prSet presAssocID="{48354129-90EF-492B-B907-C5C189A31A7D}" presName="childText" presStyleLbl="conFgAcc1" presStyleIdx="2" presStyleCnt="4">
        <dgm:presLayoutVars>
          <dgm:bulletEnabled val="1"/>
        </dgm:presLayoutVars>
      </dgm:prSet>
      <dgm:spPr/>
    </dgm:pt>
    <dgm:pt modelId="{E38843C0-C709-42C6-861B-5A7619763C6F}" type="pres">
      <dgm:prSet presAssocID="{34798913-54D9-4509-B95B-590A30BBFC12}" presName="spaceBetweenRectangles" presStyleCnt="0"/>
      <dgm:spPr/>
    </dgm:pt>
    <dgm:pt modelId="{CE930186-E2A6-4A9F-8845-1F5CDFE21D3B}" type="pres">
      <dgm:prSet presAssocID="{5FCB5061-23F2-499B-8855-5F86988CADF9}" presName="parentLin" presStyleCnt="0"/>
      <dgm:spPr/>
    </dgm:pt>
    <dgm:pt modelId="{074C7373-937E-4CA0-8ECB-26891134E620}" type="pres">
      <dgm:prSet presAssocID="{5FCB5061-23F2-499B-8855-5F86988CADF9}" presName="parentLeftMargin" presStyleLbl="node1" presStyleIdx="2" presStyleCnt="4"/>
      <dgm:spPr/>
    </dgm:pt>
    <dgm:pt modelId="{3D689EA5-C629-49DB-8163-7106791A4D77}" type="pres">
      <dgm:prSet presAssocID="{5FCB5061-23F2-499B-8855-5F86988CADF9}" presName="parentText" presStyleLbl="node1" presStyleIdx="3" presStyleCnt="4">
        <dgm:presLayoutVars>
          <dgm:chMax val="0"/>
          <dgm:bulletEnabled val="1"/>
        </dgm:presLayoutVars>
      </dgm:prSet>
      <dgm:spPr/>
    </dgm:pt>
    <dgm:pt modelId="{55C59690-E468-4067-AFB7-A830FA97A95F}" type="pres">
      <dgm:prSet presAssocID="{5FCB5061-23F2-499B-8855-5F86988CADF9}" presName="negativeSpace" presStyleCnt="0"/>
      <dgm:spPr/>
    </dgm:pt>
    <dgm:pt modelId="{9C6D8289-9635-4274-B9A6-3BC6AE5AD81D}" type="pres">
      <dgm:prSet presAssocID="{5FCB5061-23F2-499B-8855-5F86988CADF9}" presName="childText" presStyleLbl="conFgAcc1" presStyleIdx="3" presStyleCnt="4">
        <dgm:presLayoutVars>
          <dgm:bulletEnabled val="1"/>
        </dgm:presLayoutVars>
      </dgm:prSet>
      <dgm:spPr/>
    </dgm:pt>
  </dgm:ptLst>
  <dgm:cxnLst>
    <dgm:cxn modelId="{61C2BD39-3210-49E3-B2C0-844D4F463622}" type="presOf" srcId="{5FCB5061-23F2-499B-8855-5F86988CADF9}" destId="{074C7373-937E-4CA0-8ECB-26891134E620}" srcOrd="0" destOrd="0" presId="urn:microsoft.com/office/officeart/2005/8/layout/list1"/>
    <dgm:cxn modelId="{A9FD473A-ABE5-4682-9A9E-A4880AB5008F}" srcId="{3F0CF3B7-3F4B-4168-A025-4D793AB254C8}" destId="{5FCB5061-23F2-499B-8855-5F86988CADF9}" srcOrd="3" destOrd="0" parTransId="{49D77340-9E7A-4EBE-9F7D-AC2B09CEA7C8}" sibTransId="{F0478E2F-C0D8-4147-AFE8-F4A990D4911A}"/>
    <dgm:cxn modelId="{10DC3C41-1886-418C-A776-BEBCA4D8C448}" type="presOf" srcId="{48354129-90EF-492B-B907-C5C189A31A7D}" destId="{FEDE4329-5282-47CF-B9BC-8628DC383F48}" srcOrd="0" destOrd="0" presId="urn:microsoft.com/office/officeart/2005/8/layout/list1"/>
    <dgm:cxn modelId="{7A1C8949-E253-49E2-A2EF-309C2AACEE40}" type="presOf" srcId="{83CB8B4C-AE8A-42A7-8EA3-BC89CD651AE1}" destId="{127C0A25-D5A6-4983-99CB-7D6FE3A7964D}" srcOrd="0" destOrd="0" presId="urn:microsoft.com/office/officeart/2005/8/layout/list1"/>
    <dgm:cxn modelId="{5044A8A6-41CA-4FF9-8B8E-C4F99C0F7C14}" type="presOf" srcId="{48354129-90EF-492B-B907-C5C189A31A7D}" destId="{5B7849CD-464A-402D-8A3E-762972E2BAB7}" srcOrd="1" destOrd="0" presId="urn:microsoft.com/office/officeart/2005/8/layout/list1"/>
    <dgm:cxn modelId="{59DF34B0-C19B-4449-8DDD-F76314779702}" srcId="{3F0CF3B7-3F4B-4168-A025-4D793AB254C8}" destId="{83CB8B4C-AE8A-42A7-8EA3-BC89CD651AE1}" srcOrd="0" destOrd="0" parTransId="{C78AC39F-4B73-4E62-83A5-444937A0E434}" sibTransId="{FD492ED0-1BD4-42F0-AE12-8E72D78A5DE4}"/>
    <dgm:cxn modelId="{703E5FB4-CCF6-4167-BA82-507A14F7AEE1}" type="presOf" srcId="{83CB8B4C-AE8A-42A7-8EA3-BC89CD651AE1}" destId="{374F8F4C-86B9-477C-85D5-4D8B564A3896}" srcOrd="1" destOrd="0" presId="urn:microsoft.com/office/officeart/2005/8/layout/list1"/>
    <dgm:cxn modelId="{D2CEC1CD-3451-4D23-BD3C-68435CB58E1C}" srcId="{3F0CF3B7-3F4B-4168-A025-4D793AB254C8}" destId="{69FEF4C1-7846-46D7-A5F9-DAAD1506EF4E}" srcOrd="1" destOrd="0" parTransId="{50E5923C-CF43-4CA3-B7B3-3D3F37D419BF}" sibTransId="{C89629AC-EC4C-488E-B805-C3492186FEA3}"/>
    <dgm:cxn modelId="{CD0028CE-FAEF-4DF3-AF18-4AAB02AB7E7F}" type="presOf" srcId="{69FEF4C1-7846-46D7-A5F9-DAAD1506EF4E}" destId="{667C88FE-5CDB-423C-AAD5-C2D538F2704D}" srcOrd="1" destOrd="0" presId="urn:microsoft.com/office/officeart/2005/8/layout/list1"/>
    <dgm:cxn modelId="{903AB8DD-52BE-48BB-B1F0-0B9D6C79CAF2}" type="presOf" srcId="{3F0CF3B7-3F4B-4168-A025-4D793AB254C8}" destId="{FEFF7D81-BDDB-45C6-B19F-F2F519DEB136}" srcOrd="0" destOrd="0" presId="urn:microsoft.com/office/officeart/2005/8/layout/list1"/>
    <dgm:cxn modelId="{009BA0E8-8DC3-4656-B67C-FF98D7E004D0}" type="presOf" srcId="{69FEF4C1-7846-46D7-A5F9-DAAD1506EF4E}" destId="{C1C6F1D0-C6C3-47E4-8E42-48186310120B}" srcOrd="0" destOrd="0" presId="urn:microsoft.com/office/officeart/2005/8/layout/list1"/>
    <dgm:cxn modelId="{2D627DF0-5A26-40CC-9243-424627F62612}" type="presOf" srcId="{5FCB5061-23F2-499B-8855-5F86988CADF9}" destId="{3D689EA5-C629-49DB-8163-7106791A4D77}" srcOrd="1" destOrd="0" presId="urn:microsoft.com/office/officeart/2005/8/layout/list1"/>
    <dgm:cxn modelId="{B1086BF9-5B88-443C-85C2-EE3407B41780}" srcId="{3F0CF3B7-3F4B-4168-A025-4D793AB254C8}" destId="{48354129-90EF-492B-B907-C5C189A31A7D}" srcOrd="2" destOrd="0" parTransId="{2BE12F32-F5DA-4956-BA51-9840E7830DB9}" sibTransId="{34798913-54D9-4509-B95B-590A30BBFC12}"/>
    <dgm:cxn modelId="{2C10BFBF-107E-4EF8-A123-D8621B335770}" type="presParOf" srcId="{FEFF7D81-BDDB-45C6-B19F-F2F519DEB136}" destId="{23642D40-2F57-437A-B0E5-D3D06B044278}" srcOrd="0" destOrd="0" presId="urn:microsoft.com/office/officeart/2005/8/layout/list1"/>
    <dgm:cxn modelId="{60E923C8-1A62-4345-B5BC-5AD0B9257D80}" type="presParOf" srcId="{23642D40-2F57-437A-B0E5-D3D06B044278}" destId="{127C0A25-D5A6-4983-99CB-7D6FE3A7964D}" srcOrd="0" destOrd="0" presId="urn:microsoft.com/office/officeart/2005/8/layout/list1"/>
    <dgm:cxn modelId="{9C4F9F49-8623-4D98-9982-07A79837CE2C}" type="presParOf" srcId="{23642D40-2F57-437A-B0E5-D3D06B044278}" destId="{374F8F4C-86B9-477C-85D5-4D8B564A3896}" srcOrd="1" destOrd="0" presId="urn:microsoft.com/office/officeart/2005/8/layout/list1"/>
    <dgm:cxn modelId="{263EDA08-0830-4F43-9BFC-8AF257B966EF}" type="presParOf" srcId="{FEFF7D81-BDDB-45C6-B19F-F2F519DEB136}" destId="{A03036BC-687B-4424-B8F5-8461671A9542}" srcOrd="1" destOrd="0" presId="urn:microsoft.com/office/officeart/2005/8/layout/list1"/>
    <dgm:cxn modelId="{51E03AC4-F020-4D17-AFF0-8DD0336AD1A6}" type="presParOf" srcId="{FEFF7D81-BDDB-45C6-B19F-F2F519DEB136}" destId="{29C1BAB8-1809-4A99-8B04-2F69D6C8B3B7}" srcOrd="2" destOrd="0" presId="urn:microsoft.com/office/officeart/2005/8/layout/list1"/>
    <dgm:cxn modelId="{BFFF35A6-D5CA-45BB-99D4-49CD28228481}" type="presParOf" srcId="{FEFF7D81-BDDB-45C6-B19F-F2F519DEB136}" destId="{5D664197-D7B0-4E91-B22C-1C24A742E5D4}" srcOrd="3" destOrd="0" presId="urn:microsoft.com/office/officeart/2005/8/layout/list1"/>
    <dgm:cxn modelId="{0799E503-6A6B-4E6C-B6DD-E0A83F9C36A7}" type="presParOf" srcId="{FEFF7D81-BDDB-45C6-B19F-F2F519DEB136}" destId="{BA7CB291-D243-4E84-805C-F371464A25E9}" srcOrd="4" destOrd="0" presId="urn:microsoft.com/office/officeart/2005/8/layout/list1"/>
    <dgm:cxn modelId="{D9D3E9E1-DC92-4AFF-8815-0E7D4B62A89F}" type="presParOf" srcId="{BA7CB291-D243-4E84-805C-F371464A25E9}" destId="{C1C6F1D0-C6C3-47E4-8E42-48186310120B}" srcOrd="0" destOrd="0" presId="urn:microsoft.com/office/officeart/2005/8/layout/list1"/>
    <dgm:cxn modelId="{4ACCEBAD-8FDB-4B64-99A1-4491D91FF3A5}" type="presParOf" srcId="{BA7CB291-D243-4E84-805C-F371464A25E9}" destId="{667C88FE-5CDB-423C-AAD5-C2D538F2704D}" srcOrd="1" destOrd="0" presId="urn:microsoft.com/office/officeart/2005/8/layout/list1"/>
    <dgm:cxn modelId="{55EEF62A-4D9E-4899-B9A1-D82E5E8FDD55}" type="presParOf" srcId="{FEFF7D81-BDDB-45C6-B19F-F2F519DEB136}" destId="{E8EF77C6-7FD9-4B0B-8400-475601F7C626}" srcOrd="5" destOrd="0" presId="urn:microsoft.com/office/officeart/2005/8/layout/list1"/>
    <dgm:cxn modelId="{95396EBD-AB77-46D8-8C55-87EC1B7C2628}" type="presParOf" srcId="{FEFF7D81-BDDB-45C6-B19F-F2F519DEB136}" destId="{794BCCA5-7333-4F5E-9F9A-55730B9BA1AF}" srcOrd="6" destOrd="0" presId="urn:microsoft.com/office/officeart/2005/8/layout/list1"/>
    <dgm:cxn modelId="{F732AC59-E406-47EB-A8B0-EF7D08EEC85D}" type="presParOf" srcId="{FEFF7D81-BDDB-45C6-B19F-F2F519DEB136}" destId="{518E19BB-7B3A-4801-85CF-C4A2473C0874}" srcOrd="7" destOrd="0" presId="urn:microsoft.com/office/officeart/2005/8/layout/list1"/>
    <dgm:cxn modelId="{02DB52CD-31D8-4EE8-B9B8-F31FCC58838F}" type="presParOf" srcId="{FEFF7D81-BDDB-45C6-B19F-F2F519DEB136}" destId="{7CD0698B-41C4-462D-8FC1-726A76207022}" srcOrd="8" destOrd="0" presId="urn:microsoft.com/office/officeart/2005/8/layout/list1"/>
    <dgm:cxn modelId="{0954B272-BE61-4F73-9311-AA92AC5F92E2}" type="presParOf" srcId="{7CD0698B-41C4-462D-8FC1-726A76207022}" destId="{FEDE4329-5282-47CF-B9BC-8628DC383F48}" srcOrd="0" destOrd="0" presId="urn:microsoft.com/office/officeart/2005/8/layout/list1"/>
    <dgm:cxn modelId="{6C9FF90D-855C-4EF7-AFCD-9557A75B2353}" type="presParOf" srcId="{7CD0698B-41C4-462D-8FC1-726A76207022}" destId="{5B7849CD-464A-402D-8A3E-762972E2BAB7}" srcOrd="1" destOrd="0" presId="urn:microsoft.com/office/officeart/2005/8/layout/list1"/>
    <dgm:cxn modelId="{DE0982D6-FF93-48E1-8A50-DFD9BA462730}" type="presParOf" srcId="{FEFF7D81-BDDB-45C6-B19F-F2F519DEB136}" destId="{233E7777-5A4B-4545-A417-D78E61FFDCC5}" srcOrd="9" destOrd="0" presId="urn:microsoft.com/office/officeart/2005/8/layout/list1"/>
    <dgm:cxn modelId="{4A339C5C-BC68-4D98-BF65-329101F746D9}" type="presParOf" srcId="{FEFF7D81-BDDB-45C6-B19F-F2F519DEB136}" destId="{FF71191D-6A6E-4A45-9F3A-C1785680C220}" srcOrd="10" destOrd="0" presId="urn:microsoft.com/office/officeart/2005/8/layout/list1"/>
    <dgm:cxn modelId="{16CB43EE-E2F2-482E-998C-927A3706BF66}" type="presParOf" srcId="{FEFF7D81-BDDB-45C6-B19F-F2F519DEB136}" destId="{E38843C0-C709-42C6-861B-5A7619763C6F}" srcOrd="11" destOrd="0" presId="urn:microsoft.com/office/officeart/2005/8/layout/list1"/>
    <dgm:cxn modelId="{4CD19A1C-A4E5-4D1A-9EFA-5E64C8D084D9}" type="presParOf" srcId="{FEFF7D81-BDDB-45C6-B19F-F2F519DEB136}" destId="{CE930186-E2A6-4A9F-8845-1F5CDFE21D3B}" srcOrd="12" destOrd="0" presId="urn:microsoft.com/office/officeart/2005/8/layout/list1"/>
    <dgm:cxn modelId="{82482360-9225-428B-94AA-26246DD72F12}" type="presParOf" srcId="{CE930186-E2A6-4A9F-8845-1F5CDFE21D3B}" destId="{074C7373-937E-4CA0-8ECB-26891134E620}" srcOrd="0" destOrd="0" presId="urn:microsoft.com/office/officeart/2005/8/layout/list1"/>
    <dgm:cxn modelId="{8710F18D-2C1E-45C6-9939-4CE0E73D7625}" type="presParOf" srcId="{CE930186-E2A6-4A9F-8845-1F5CDFE21D3B}" destId="{3D689EA5-C629-49DB-8163-7106791A4D77}" srcOrd="1" destOrd="0" presId="urn:microsoft.com/office/officeart/2005/8/layout/list1"/>
    <dgm:cxn modelId="{084904E0-59D4-4D23-83E7-61F3247AC432}" type="presParOf" srcId="{FEFF7D81-BDDB-45C6-B19F-F2F519DEB136}" destId="{55C59690-E468-4067-AFB7-A830FA97A95F}" srcOrd="13" destOrd="0" presId="urn:microsoft.com/office/officeart/2005/8/layout/list1"/>
    <dgm:cxn modelId="{53BCC0AE-30EB-49F2-B9EF-9D7C05AB96DB}" type="presParOf" srcId="{FEFF7D81-BDDB-45C6-B19F-F2F519DEB136}" destId="{9C6D8289-9635-4274-B9A6-3BC6AE5AD81D}" srcOrd="14"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E6C942A-96C4-4D44-821C-5A044911A9F3}">
      <dsp:nvSpPr>
        <dsp:cNvPr id="0" name=""/>
        <dsp:cNvSpPr/>
      </dsp:nvSpPr>
      <dsp:spPr>
        <a:xfrm>
          <a:off x="3049587" y="0"/>
          <a:ext cx="4408488" cy="4408488"/>
        </a:xfrm>
        <a:prstGeom prst="ellipse">
          <a:avLst/>
        </a:prstGeom>
        <a:solidFill>
          <a:schemeClr val="accent3">
            <a:alpha val="90000"/>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156464" tIns="156464" rIns="156464" bIns="156464" numCol="1" spcCol="1270" anchor="ctr" anchorCtr="0">
          <a:noAutofit/>
        </a:bodyPr>
        <a:lstStyle/>
        <a:p>
          <a:pPr marL="0" lvl="0" indent="0" algn="ctr" defTabSz="977900">
            <a:lnSpc>
              <a:spcPct val="90000"/>
            </a:lnSpc>
            <a:spcBef>
              <a:spcPct val="0"/>
            </a:spcBef>
            <a:spcAft>
              <a:spcPct val="35000"/>
            </a:spcAft>
            <a:buNone/>
          </a:pPr>
          <a:r>
            <a:rPr lang="en-AU" sz="2200" kern="1200" dirty="0"/>
            <a:t>What</a:t>
          </a:r>
        </a:p>
      </dsp:txBody>
      <dsp:txXfrm>
        <a:off x="4483447" y="220424"/>
        <a:ext cx="1540766" cy="661273"/>
      </dsp:txXfrm>
    </dsp:sp>
    <dsp:sp modelId="{842E779B-352C-4EDB-B8C7-E364BADF58C5}">
      <dsp:nvSpPr>
        <dsp:cNvPr id="0" name=""/>
        <dsp:cNvSpPr/>
      </dsp:nvSpPr>
      <dsp:spPr>
        <a:xfrm>
          <a:off x="3600648" y="1102121"/>
          <a:ext cx="3306366" cy="3306366"/>
        </a:xfrm>
        <a:prstGeom prst="ellipse">
          <a:avLst/>
        </a:prstGeom>
        <a:solidFill>
          <a:schemeClr val="accent3">
            <a:alpha val="90000"/>
            <a:hueOff val="0"/>
            <a:satOff val="0"/>
            <a:lumOff val="0"/>
            <a:alphaOff val="-2000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156464" tIns="156464" rIns="156464" bIns="156464" numCol="1" spcCol="1270" anchor="ctr" anchorCtr="0">
          <a:noAutofit/>
        </a:bodyPr>
        <a:lstStyle/>
        <a:p>
          <a:pPr marL="0" lvl="0" indent="0" algn="ctr" defTabSz="977900">
            <a:lnSpc>
              <a:spcPct val="90000"/>
            </a:lnSpc>
            <a:spcBef>
              <a:spcPct val="0"/>
            </a:spcBef>
            <a:spcAft>
              <a:spcPct val="35000"/>
            </a:spcAft>
            <a:buNone/>
          </a:pPr>
          <a:r>
            <a:rPr lang="en-AU" sz="2200" kern="1200" dirty="0"/>
            <a:t>How</a:t>
          </a:r>
        </a:p>
      </dsp:txBody>
      <dsp:txXfrm>
        <a:off x="4483447" y="1308769"/>
        <a:ext cx="1540766" cy="619943"/>
      </dsp:txXfrm>
    </dsp:sp>
    <dsp:sp modelId="{08E99744-9C7A-49AD-AD71-DB8E1CD83106}">
      <dsp:nvSpPr>
        <dsp:cNvPr id="0" name=""/>
        <dsp:cNvSpPr/>
      </dsp:nvSpPr>
      <dsp:spPr>
        <a:xfrm>
          <a:off x="4151709" y="2204244"/>
          <a:ext cx="2204244" cy="2204244"/>
        </a:xfrm>
        <a:prstGeom prst="ellipse">
          <a:avLst/>
        </a:prstGeom>
        <a:solidFill>
          <a:schemeClr val="accent3">
            <a:alpha val="90000"/>
            <a:hueOff val="0"/>
            <a:satOff val="0"/>
            <a:lumOff val="0"/>
            <a:alphaOff val="-4000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156464" tIns="156464" rIns="156464" bIns="156464" numCol="1" spcCol="1270" anchor="ctr" anchorCtr="0">
          <a:noAutofit/>
        </a:bodyPr>
        <a:lstStyle/>
        <a:p>
          <a:pPr marL="0" lvl="0" indent="0" algn="ctr" defTabSz="977900">
            <a:lnSpc>
              <a:spcPct val="90000"/>
            </a:lnSpc>
            <a:spcBef>
              <a:spcPct val="0"/>
            </a:spcBef>
            <a:spcAft>
              <a:spcPct val="35000"/>
            </a:spcAft>
            <a:buNone/>
          </a:pPr>
          <a:r>
            <a:rPr lang="en-AU" sz="2200" kern="1200" dirty="0"/>
            <a:t>Why</a:t>
          </a:r>
        </a:p>
      </dsp:txBody>
      <dsp:txXfrm>
        <a:off x="4474513" y="2755305"/>
        <a:ext cx="1558635" cy="110212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E6C942A-96C4-4D44-821C-5A044911A9F3}">
      <dsp:nvSpPr>
        <dsp:cNvPr id="0" name=""/>
        <dsp:cNvSpPr/>
      </dsp:nvSpPr>
      <dsp:spPr>
        <a:xfrm>
          <a:off x="3049587" y="0"/>
          <a:ext cx="4408488" cy="4408488"/>
        </a:xfrm>
        <a:prstGeom prst="ellipse">
          <a:avLst/>
        </a:prstGeom>
        <a:solidFill>
          <a:schemeClr val="accent3">
            <a:alpha val="90000"/>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156464" tIns="156464" rIns="156464" bIns="156464" numCol="1" spcCol="1270" anchor="ctr" anchorCtr="0">
          <a:noAutofit/>
        </a:bodyPr>
        <a:lstStyle/>
        <a:p>
          <a:pPr marL="0" lvl="0" indent="0" algn="ctr" defTabSz="977900">
            <a:lnSpc>
              <a:spcPct val="90000"/>
            </a:lnSpc>
            <a:spcBef>
              <a:spcPct val="0"/>
            </a:spcBef>
            <a:spcAft>
              <a:spcPct val="35000"/>
            </a:spcAft>
            <a:buNone/>
          </a:pPr>
          <a:r>
            <a:rPr lang="en-AU" sz="2200" kern="1200" dirty="0"/>
            <a:t>What</a:t>
          </a:r>
        </a:p>
      </dsp:txBody>
      <dsp:txXfrm>
        <a:off x="4483447" y="220424"/>
        <a:ext cx="1540766" cy="661273"/>
      </dsp:txXfrm>
    </dsp:sp>
    <dsp:sp modelId="{842E779B-352C-4EDB-B8C7-E364BADF58C5}">
      <dsp:nvSpPr>
        <dsp:cNvPr id="0" name=""/>
        <dsp:cNvSpPr/>
      </dsp:nvSpPr>
      <dsp:spPr>
        <a:xfrm>
          <a:off x="3600648" y="1102121"/>
          <a:ext cx="3306366" cy="3306366"/>
        </a:xfrm>
        <a:prstGeom prst="ellipse">
          <a:avLst/>
        </a:prstGeom>
        <a:solidFill>
          <a:schemeClr val="accent3">
            <a:alpha val="90000"/>
            <a:hueOff val="0"/>
            <a:satOff val="0"/>
            <a:lumOff val="0"/>
            <a:alphaOff val="-2000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156464" tIns="156464" rIns="156464" bIns="156464" numCol="1" spcCol="1270" anchor="ctr" anchorCtr="0">
          <a:noAutofit/>
        </a:bodyPr>
        <a:lstStyle/>
        <a:p>
          <a:pPr marL="0" lvl="0" indent="0" algn="ctr" defTabSz="977900">
            <a:lnSpc>
              <a:spcPct val="90000"/>
            </a:lnSpc>
            <a:spcBef>
              <a:spcPct val="0"/>
            </a:spcBef>
            <a:spcAft>
              <a:spcPct val="35000"/>
            </a:spcAft>
            <a:buNone/>
          </a:pPr>
          <a:r>
            <a:rPr lang="en-AU" sz="2200" kern="1200" dirty="0"/>
            <a:t>How</a:t>
          </a:r>
        </a:p>
      </dsp:txBody>
      <dsp:txXfrm>
        <a:off x="4483447" y="1308769"/>
        <a:ext cx="1540766" cy="619943"/>
      </dsp:txXfrm>
    </dsp:sp>
    <dsp:sp modelId="{08E99744-9C7A-49AD-AD71-DB8E1CD83106}">
      <dsp:nvSpPr>
        <dsp:cNvPr id="0" name=""/>
        <dsp:cNvSpPr/>
      </dsp:nvSpPr>
      <dsp:spPr>
        <a:xfrm>
          <a:off x="4151709" y="2204244"/>
          <a:ext cx="2204244" cy="2204244"/>
        </a:xfrm>
        <a:prstGeom prst="ellipse">
          <a:avLst/>
        </a:prstGeom>
        <a:solidFill>
          <a:srgbClr val="0A849E"/>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156464" tIns="156464" rIns="156464" bIns="156464" numCol="1" spcCol="1270" anchor="ctr" anchorCtr="0">
          <a:noAutofit/>
        </a:bodyPr>
        <a:lstStyle/>
        <a:p>
          <a:pPr marL="0" lvl="0" indent="0" algn="ctr" defTabSz="977900">
            <a:lnSpc>
              <a:spcPct val="90000"/>
            </a:lnSpc>
            <a:spcBef>
              <a:spcPct val="0"/>
            </a:spcBef>
            <a:spcAft>
              <a:spcPct val="35000"/>
            </a:spcAft>
            <a:buNone/>
          </a:pPr>
          <a:r>
            <a:rPr lang="en-AU" sz="2200" kern="1200" dirty="0"/>
            <a:t>Why</a:t>
          </a:r>
        </a:p>
      </dsp:txBody>
      <dsp:txXfrm>
        <a:off x="4474513" y="2755305"/>
        <a:ext cx="1558635" cy="1102122"/>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E6C942A-96C4-4D44-821C-5A044911A9F3}">
      <dsp:nvSpPr>
        <dsp:cNvPr id="0" name=""/>
        <dsp:cNvSpPr/>
      </dsp:nvSpPr>
      <dsp:spPr>
        <a:xfrm>
          <a:off x="2118690" y="0"/>
          <a:ext cx="4408488" cy="4408488"/>
        </a:xfrm>
        <a:prstGeom prst="ellipse">
          <a:avLst/>
        </a:prstGeom>
        <a:solidFill>
          <a:srgbClr val="0A849E"/>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462280" tIns="462280" rIns="462280" bIns="462280" numCol="1" spcCol="1270" anchor="ctr" anchorCtr="0">
          <a:noAutofit/>
        </a:bodyPr>
        <a:lstStyle/>
        <a:p>
          <a:pPr marL="0" lvl="0" indent="0" algn="ctr" defTabSz="2889250">
            <a:lnSpc>
              <a:spcPct val="90000"/>
            </a:lnSpc>
            <a:spcBef>
              <a:spcPct val="0"/>
            </a:spcBef>
            <a:spcAft>
              <a:spcPct val="35000"/>
            </a:spcAft>
            <a:buNone/>
          </a:pPr>
          <a:r>
            <a:rPr lang="en-AU" sz="6500" kern="1200" dirty="0"/>
            <a:t>Why</a:t>
          </a:r>
        </a:p>
      </dsp:txBody>
      <dsp:txXfrm>
        <a:off x="2764298" y="1102122"/>
        <a:ext cx="3117271" cy="2204244"/>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2DBDB78-EBF7-4E5B-8FE1-42DB8554384A}">
      <dsp:nvSpPr>
        <dsp:cNvPr id="0" name=""/>
        <dsp:cNvSpPr/>
      </dsp:nvSpPr>
      <dsp:spPr>
        <a:xfrm>
          <a:off x="0" y="69562"/>
          <a:ext cx="3283990" cy="1970394"/>
        </a:xfrm>
        <a:prstGeom prst="rect">
          <a:avLst/>
        </a:prstGeom>
        <a:solidFill>
          <a:schemeClr val="accent2">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87630" tIns="87630" rIns="87630" bIns="87630" numCol="1" spcCol="1270" anchor="t" anchorCtr="0">
          <a:noAutofit/>
        </a:bodyPr>
        <a:lstStyle/>
        <a:p>
          <a:pPr marL="0" lvl="0" indent="0" algn="ctr" defTabSz="1022350">
            <a:lnSpc>
              <a:spcPct val="90000"/>
            </a:lnSpc>
            <a:spcBef>
              <a:spcPct val="0"/>
            </a:spcBef>
            <a:spcAft>
              <a:spcPct val="35000"/>
            </a:spcAft>
            <a:buNone/>
          </a:pPr>
          <a:r>
            <a:rPr lang="en-US" sz="2300" kern="1200" dirty="0"/>
            <a:t>Transition indicators</a:t>
          </a:r>
        </a:p>
        <a:p>
          <a:pPr marL="171450" lvl="1" indent="-171450" algn="l" defTabSz="800100">
            <a:lnSpc>
              <a:spcPct val="90000"/>
            </a:lnSpc>
            <a:spcBef>
              <a:spcPct val="0"/>
            </a:spcBef>
            <a:spcAft>
              <a:spcPct val="15000"/>
            </a:spcAft>
            <a:buChar char="•"/>
          </a:pPr>
          <a:r>
            <a:rPr lang="en-US" sz="1800" kern="1200" dirty="0"/>
            <a:t>children are settling in well to school</a:t>
          </a:r>
        </a:p>
        <a:p>
          <a:pPr marL="171450" lvl="1" indent="-171450" algn="l" defTabSz="800100">
            <a:lnSpc>
              <a:spcPct val="90000"/>
            </a:lnSpc>
            <a:spcBef>
              <a:spcPct val="0"/>
            </a:spcBef>
            <a:spcAft>
              <a:spcPct val="15000"/>
            </a:spcAft>
            <a:buChar char="•"/>
          </a:pPr>
          <a:r>
            <a:rPr lang="en-US" sz="1800" kern="1200"/>
            <a:t>parents are engaged</a:t>
          </a:r>
        </a:p>
        <a:p>
          <a:pPr marL="171450" lvl="1" indent="-171450" algn="l" defTabSz="800100">
            <a:lnSpc>
              <a:spcPct val="90000"/>
            </a:lnSpc>
            <a:spcBef>
              <a:spcPct val="0"/>
            </a:spcBef>
            <a:spcAft>
              <a:spcPct val="15000"/>
            </a:spcAft>
            <a:buChar char="•"/>
          </a:pPr>
          <a:r>
            <a:rPr lang="en-US" sz="1800" kern="1200"/>
            <a:t>children are read to at home</a:t>
          </a:r>
        </a:p>
      </dsp:txBody>
      <dsp:txXfrm>
        <a:off x="0" y="69562"/>
        <a:ext cx="3283990" cy="1970394"/>
      </dsp:txXfrm>
    </dsp:sp>
    <dsp:sp modelId="{53EB1B03-CC95-4827-8C14-F009B47B7D19}">
      <dsp:nvSpPr>
        <dsp:cNvPr id="0" name=""/>
        <dsp:cNvSpPr/>
      </dsp:nvSpPr>
      <dsp:spPr>
        <a:xfrm>
          <a:off x="3612389" y="69562"/>
          <a:ext cx="3283990" cy="1970394"/>
        </a:xfrm>
        <a:prstGeom prst="rect">
          <a:avLst/>
        </a:prstGeom>
        <a:solidFill>
          <a:schemeClr val="accent3">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en-US" sz="2300" kern="1200" dirty="0"/>
            <a:t>Early childhood education and care participation</a:t>
          </a:r>
        </a:p>
      </dsp:txBody>
      <dsp:txXfrm>
        <a:off x="3612389" y="69562"/>
        <a:ext cx="3283990" cy="1970394"/>
      </dsp:txXfrm>
    </dsp:sp>
    <dsp:sp modelId="{BDF39F2D-2913-4532-9AE2-D4F4154028CD}">
      <dsp:nvSpPr>
        <dsp:cNvPr id="0" name=""/>
        <dsp:cNvSpPr/>
      </dsp:nvSpPr>
      <dsp:spPr>
        <a:xfrm>
          <a:off x="7224777" y="69562"/>
          <a:ext cx="3283990" cy="1970394"/>
        </a:xfrm>
        <a:prstGeom prst="rect">
          <a:avLst/>
        </a:prstGeom>
        <a:solidFill>
          <a:schemeClr val="accent4">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en-US" sz="2300" kern="1200"/>
            <a:t>Special needs diagnosis and requiring further assessment</a:t>
          </a:r>
        </a:p>
      </dsp:txBody>
      <dsp:txXfrm>
        <a:off x="7224777" y="69562"/>
        <a:ext cx="3283990" cy="1970394"/>
      </dsp:txXfrm>
    </dsp:sp>
    <dsp:sp modelId="{CFFB4817-C88A-41F5-A598-6411F8709670}">
      <dsp:nvSpPr>
        <dsp:cNvPr id="0" name=""/>
        <dsp:cNvSpPr/>
      </dsp:nvSpPr>
      <dsp:spPr>
        <a:xfrm>
          <a:off x="1806194" y="2368355"/>
          <a:ext cx="3283990" cy="1970394"/>
        </a:xfrm>
        <a:prstGeom prst="rect">
          <a:avLst/>
        </a:prstGeom>
        <a:solidFill>
          <a:schemeClr val="accent5">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en-US" sz="2300" kern="1200" dirty="0"/>
            <a:t>Background </a:t>
          </a:r>
        </a:p>
        <a:p>
          <a:pPr marL="0" lvl="0" indent="0" algn="ctr" defTabSz="1022350">
            <a:lnSpc>
              <a:spcPct val="90000"/>
            </a:lnSpc>
            <a:spcBef>
              <a:spcPct val="0"/>
            </a:spcBef>
            <a:spcAft>
              <a:spcPct val="35000"/>
            </a:spcAft>
            <a:buNone/>
          </a:pPr>
          <a:r>
            <a:rPr lang="en-US" sz="2300" kern="1200" dirty="0"/>
            <a:t>information</a:t>
          </a:r>
        </a:p>
      </dsp:txBody>
      <dsp:txXfrm>
        <a:off x="1806194" y="2368355"/>
        <a:ext cx="3283990" cy="1970394"/>
      </dsp:txXfrm>
    </dsp:sp>
    <dsp:sp modelId="{136D3E36-C40C-4A94-BFCF-5728C12274C7}">
      <dsp:nvSpPr>
        <dsp:cNvPr id="0" name=""/>
        <dsp:cNvSpPr/>
      </dsp:nvSpPr>
      <dsp:spPr>
        <a:xfrm>
          <a:off x="5418583" y="2368355"/>
          <a:ext cx="3283990" cy="1970394"/>
        </a:xfrm>
        <a:prstGeom prst="rect">
          <a:avLst/>
        </a:prstGeom>
        <a:solidFill>
          <a:schemeClr val="accent6">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en-US" sz="2300" kern="1200" dirty="0"/>
            <a:t>Special skills </a:t>
          </a:r>
        </a:p>
        <a:p>
          <a:pPr marL="0" lvl="0" indent="0" algn="ctr" defTabSz="1022350">
            <a:lnSpc>
              <a:spcPct val="90000"/>
            </a:lnSpc>
            <a:spcBef>
              <a:spcPct val="0"/>
            </a:spcBef>
            <a:spcAft>
              <a:spcPct val="35000"/>
            </a:spcAft>
            <a:buNone/>
          </a:pPr>
          <a:r>
            <a:rPr lang="en-US" sz="2300" kern="1200" dirty="0"/>
            <a:t>or talents</a:t>
          </a:r>
        </a:p>
      </dsp:txBody>
      <dsp:txXfrm>
        <a:off x="5418583" y="2368355"/>
        <a:ext cx="3283990" cy="1970394"/>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9C1BAB8-1809-4A99-8B04-2F69D6C8B3B7}">
      <dsp:nvSpPr>
        <dsp:cNvPr id="0" name=""/>
        <dsp:cNvSpPr/>
      </dsp:nvSpPr>
      <dsp:spPr>
        <a:xfrm>
          <a:off x="0" y="882712"/>
          <a:ext cx="10205213" cy="504000"/>
        </a:xfrm>
        <a:prstGeom prst="rect">
          <a:avLst/>
        </a:prstGeom>
        <a:solidFill>
          <a:schemeClr val="lt2">
            <a:alpha val="90000"/>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374F8F4C-86B9-477C-85D5-4D8B564A3896}">
      <dsp:nvSpPr>
        <dsp:cNvPr id="0" name=""/>
        <dsp:cNvSpPr/>
      </dsp:nvSpPr>
      <dsp:spPr>
        <a:xfrm>
          <a:off x="510260" y="587512"/>
          <a:ext cx="7143649" cy="590400"/>
        </a:xfrm>
        <a:prstGeom prst="roundRect">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70013" tIns="0" rIns="270013" bIns="0" numCol="1" spcCol="1270" anchor="ctr" anchorCtr="0">
          <a:noAutofit/>
        </a:bodyPr>
        <a:lstStyle/>
        <a:p>
          <a:pPr marL="0" lvl="0" indent="0" algn="l" defTabSz="889000">
            <a:lnSpc>
              <a:spcPct val="90000"/>
            </a:lnSpc>
            <a:spcBef>
              <a:spcPct val="0"/>
            </a:spcBef>
            <a:spcAft>
              <a:spcPct val="35000"/>
            </a:spcAft>
            <a:buFont typeface="Arial" panose="020B0604020202020204" pitchFamily="34" charset="0"/>
            <a:buNone/>
          </a:pPr>
          <a:r>
            <a:rPr lang="en-AU" sz="2000" kern="1200" dirty="0"/>
            <a:t>Partner with Aboriginal and Torres Strait Islander people</a:t>
          </a:r>
        </a:p>
      </dsp:txBody>
      <dsp:txXfrm>
        <a:off x="539081" y="616333"/>
        <a:ext cx="7086007" cy="532758"/>
      </dsp:txXfrm>
    </dsp:sp>
    <dsp:sp modelId="{794BCCA5-7333-4F5E-9F9A-55730B9BA1AF}">
      <dsp:nvSpPr>
        <dsp:cNvPr id="0" name=""/>
        <dsp:cNvSpPr/>
      </dsp:nvSpPr>
      <dsp:spPr>
        <a:xfrm>
          <a:off x="0" y="1789912"/>
          <a:ext cx="10205213" cy="504000"/>
        </a:xfrm>
        <a:prstGeom prst="rect">
          <a:avLst/>
        </a:prstGeom>
        <a:solidFill>
          <a:schemeClr val="lt2">
            <a:alpha val="90000"/>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667C88FE-5CDB-423C-AAD5-C2D538F2704D}">
      <dsp:nvSpPr>
        <dsp:cNvPr id="0" name=""/>
        <dsp:cNvSpPr/>
      </dsp:nvSpPr>
      <dsp:spPr>
        <a:xfrm>
          <a:off x="510260" y="1494712"/>
          <a:ext cx="7143649" cy="590400"/>
        </a:xfrm>
        <a:prstGeom prst="roundRect">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70013" tIns="0" rIns="270013" bIns="0" numCol="1" spcCol="1270" anchor="ctr" anchorCtr="0">
          <a:noAutofit/>
        </a:bodyPr>
        <a:lstStyle/>
        <a:p>
          <a:pPr marL="0" lvl="0" indent="0" algn="l" defTabSz="889000">
            <a:lnSpc>
              <a:spcPct val="90000"/>
            </a:lnSpc>
            <a:spcBef>
              <a:spcPct val="0"/>
            </a:spcBef>
            <a:spcAft>
              <a:spcPct val="35000"/>
            </a:spcAft>
            <a:buFont typeface="Arial" panose="020B0604020202020204" pitchFamily="34" charset="0"/>
            <a:buNone/>
          </a:pPr>
          <a:r>
            <a:rPr lang="en-AU" sz="2000" kern="1200" dirty="0"/>
            <a:t>Build data-related capabilities </a:t>
          </a:r>
        </a:p>
      </dsp:txBody>
      <dsp:txXfrm>
        <a:off x="539081" y="1523533"/>
        <a:ext cx="7086007" cy="532758"/>
      </dsp:txXfrm>
    </dsp:sp>
    <dsp:sp modelId="{FF71191D-6A6E-4A45-9F3A-C1785680C220}">
      <dsp:nvSpPr>
        <dsp:cNvPr id="0" name=""/>
        <dsp:cNvSpPr/>
      </dsp:nvSpPr>
      <dsp:spPr>
        <a:xfrm>
          <a:off x="0" y="2697112"/>
          <a:ext cx="10205213" cy="504000"/>
        </a:xfrm>
        <a:prstGeom prst="rect">
          <a:avLst/>
        </a:prstGeom>
        <a:solidFill>
          <a:schemeClr val="lt2">
            <a:alpha val="90000"/>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5B7849CD-464A-402D-8A3E-762972E2BAB7}">
      <dsp:nvSpPr>
        <dsp:cNvPr id="0" name=""/>
        <dsp:cNvSpPr/>
      </dsp:nvSpPr>
      <dsp:spPr>
        <a:xfrm>
          <a:off x="510260" y="2401912"/>
          <a:ext cx="7143649" cy="590400"/>
        </a:xfrm>
        <a:prstGeom prst="roundRect">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70013" tIns="0" rIns="270013" bIns="0" numCol="1" spcCol="1270" anchor="ctr" anchorCtr="0">
          <a:noAutofit/>
        </a:bodyPr>
        <a:lstStyle/>
        <a:p>
          <a:pPr marL="0" lvl="0" indent="0" algn="l" defTabSz="889000">
            <a:lnSpc>
              <a:spcPct val="90000"/>
            </a:lnSpc>
            <a:spcBef>
              <a:spcPct val="0"/>
            </a:spcBef>
            <a:spcAft>
              <a:spcPct val="35000"/>
            </a:spcAft>
            <a:buFont typeface="Arial" panose="020B0604020202020204" pitchFamily="34" charset="0"/>
            <a:buNone/>
          </a:pPr>
          <a:r>
            <a:rPr lang="en-AU" sz="2000" kern="1200" dirty="0"/>
            <a:t>Provide knowledge of data assets </a:t>
          </a:r>
        </a:p>
      </dsp:txBody>
      <dsp:txXfrm>
        <a:off x="539081" y="2430733"/>
        <a:ext cx="7086007" cy="532758"/>
      </dsp:txXfrm>
    </dsp:sp>
    <dsp:sp modelId="{9C6D8289-9635-4274-B9A6-3BC6AE5AD81D}">
      <dsp:nvSpPr>
        <dsp:cNvPr id="0" name=""/>
        <dsp:cNvSpPr/>
      </dsp:nvSpPr>
      <dsp:spPr>
        <a:xfrm>
          <a:off x="0" y="3604312"/>
          <a:ext cx="10205213" cy="504000"/>
        </a:xfrm>
        <a:prstGeom prst="rect">
          <a:avLst/>
        </a:prstGeom>
        <a:solidFill>
          <a:schemeClr val="lt2">
            <a:alpha val="90000"/>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3D689EA5-C629-49DB-8163-7106791A4D77}">
      <dsp:nvSpPr>
        <dsp:cNvPr id="0" name=""/>
        <dsp:cNvSpPr/>
      </dsp:nvSpPr>
      <dsp:spPr>
        <a:xfrm>
          <a:off x="510260" y="3309112"/>
          <a:ext cx="7143649" cy="590400"/>
        </a:xfrm>
        <a:prstGeom prst="roundRect">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70013" tIns="0" rIns="270013" bIns="0" numCol="1" spcCol="1270" anchor="ctr" anchorCtr="0">
          <a:noAutofit/>
        </a:bodyPr>
        <a:lstStyle/>
        <a:p>
          <a:pPr marL="0" lvl="0" indent="0" algn="l" defTabSz="889000">
            <a:lnSpc>
              <a:spcPct val="90000"/>
            </a:lnSpc>
            <a:spcBef>
              <a:spcPct val="0"/>
            </a:spcBef>
            <a:spcAft>
              <a:spcPct val="35000"/>
            </a:spcAft>
            <a:buFont typeface="Arial" panose="020B0604020202020204" pitchFamily="34" charset="0"/>
            <a:buNone/>
          </a:pPr>
          <a:r>
            <a:rPr lang="en-AU" sz="2000" kern="1200" dirty="0"/>
            <a:t>Build an inclusive data system</a:t>
          </a:r>
        </a:p>
      </dsp:txBody>
      <dsp:txXfrm>
        <a:off x="539081" y="3337933"/>
        <a:ext cx="7086007" cy="532758"/>
      </dsp:txXfrm>
    </dsp:sp>
  </dsp:spTree>
</dsp:drawing>
</file>

<file path=ppt/diagrams/layout1.xml><?xml version="1.0" encoding="utf-8"?>
<dgm:layoutDef xmlns:dgm="http://schemas.openxmlformats.org/drawingml/2006/diagram" xmlns:a="http://schemas.openxmlformats.org/drawingml/2006/main" uniqueId="urn:microsoft.com/office/officeart/2005/8/layout/venn2">
  <dgm:title val=""/>
  <dgm:desc val=""/>
  <dgm:catLst>
    <dgm:cat type="relationship" pri="30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resizeHandles val="exact"/>
    </dgm:varLst>
    <dgm:alg type="composite">
      <dgm:param type="ar" val="1"/>
    </dgm:alg>
    <dgm:shape xmlns:r="http://schemas.openxmlformats.org/officeDocument/2006/relationships" r:blip="">
      <dgm:adjLst/>
    </dgm:shape>
    <dgm:presOf/>
    <dgm:choose name="Name1">
      <dgm:if name="Name2" axis="ch" ptType="node" func="cnt" op="lte" val="3">
        <dgm:constrLst>
          <dgm:constr type="w" for="ch" forName="comp1" refType="w"/>
          <dgm:constr type="h" for="ch" forName="comp1" refType="w" refFor="ch" refForName="comp1"/>
          <dgm:constr type="w" for="ch" forName="comp2" refType="w" fact="0.75"/>
          <dgm:constr type="h" for="ch" forName="comp2" refType="w" refFor="ch" refForName="comp2"/>
          <dgm:constr type="ctrX" for="ch" forName="comp2" refType="ctrX" refFor="ch" refForName="comp1"/>
          <dgm:constr type="b" for="ch" forName="comp2" refType="b" refFor="ch" refForName="comp1"/>
          <dgm:constr type="w" for="ch" forName="comp3" refType="w" fact="0.5"/>
          <dgm:constr type="h" for="ch" forName="comp3" refType="w" refFor="ch" refForName="comp3"/>
          <dgm:constr type="ctrX" for="ch" forName="comp3" refType="ctrX" refFor="ch" refForName="comp1"/>
          <dgm:constr type="b" for="ch" forName="comp3" refType="b" refFor="ch" refForName="comp1"/>
          <dgm:constr type="primFontSz" for="des" ptType="node" op="equ" val="65"/>
        </dgm:constrLst>
      </dgm:if>
      <dgm:if name="Name3" axis="ch" ptType="node" func="cnt" op="equ" val="4">
        <dgm:constrLst>
          <dgm:constr type="w" for="ch" forName="comp1" refType="w"/>
          <dgm:constr type="h" for="ch" forName="comp1" refType="w" refFor="ch" refForName="comp1"/>
          <dgm:constr type="w" for="ch" forName="comp2" refType="w" fact="0.8"/>
          <dgm:constr type="h" for="ch" forName="comp2" refType="w" refFor="ch" refForName="comp2"/>
          <dgm:constr type="ctrX" for="ch" forName="comp2" refType="ctrX" refFor="ch" refForName="comp1"/>
          <dgm:constr type="b" for="ch" forName="comp2" refType="b" refFor="ch" refForName="comp1"/>
          <dgm:constr type="w" for="ch" forName="comp3" refType="w" fact="0.6"/>
          <dgm:constr type="h" for="ch" forName="comp3" refType="w" refFor="ch" refForName="comp3"/>
          <dgm:constr type="ctrX" for="ch" forName="comp3" refType="ctrX" refFor="ch" refForName="comp1"/>
          <dgm:constr type="b" for="ch" forName="comp3" refType="b" refFor="ch" refForName="comp1"/>
          <dgm:constr type="w" for="ch" forName="comp4" refType="w" fact="0.4"/>
          <dgm:constr type="h" for="ch" forName="comp4" refType="w" refFor="ch" refForName="comp4"/>
          <dgm:constr type="ctrX" for="ch" forName="comp4" refType="ctrX" refFor="ch" refForName="comp1"/>
          <dgm:constr type="b" for="ch" forName="comp4" refType="b" refFor="ch" refForName="comp1"/>
          <dgm:constr type="primFontSz" for="des" ptType="node" op="equ" val="65"/>
        </dgm:constrLst>
      </dgm:if>
      <dgm:else name="Name4">
        <dgm:constrLst>
          <dgm:constr type="w" for="ch" forName="comp1" refType="w"/>
          <dgm:constr type="h" for="ch" forName="comp1" refType="w" refFor="ch" refForName="comp1"/>
          <dgm:constr type="w" for="ch" forName="comp2" refType="w" fact="0.85"/>
          <dgm:constr type="h" for="ch" forName="comp2" refType="w" refFor="ch" refForName="comp2"/>
          <dgm:constr type="ctrX" for="ch" forName="comp2" refType="ctrX" refFor="ch" refForName="comp1"/>
          <dgm:constr type="b" for="ch" forName="comp2" refType="b" refFor="ch" refForName="comp1"/>
          <dgm:constr type="w" for="ch" forName="comp3" refType="w" fact="0.7"/>
          <dgm:constr type="h" for="ch" forName="comp3" refType="w" refFor="ch" refForName="comp3"/>
          <dgm:constr type="ctrX" for="ch" forName="comp3" refType="ctrX" refFor="ch" refForName="comp1"/>
          <dgm:constr type="b" for="ch" forName="comp3" refType="b" refFor="ch" refForName="comp1"/>
          <dgm:constr type="w" for="ch" forName="comp4" refType="w" fact="0.55"/>
          <dgm:constr type="h" for="ch" forName="comp4" refType="w" refFor="ch" refForName="comp4"/>
          <dgm:constr type="ctrX" for="ch" forName="comp4" refType="ctrX" refFor="ch" refForName="comp1"/>
          <dgm:constr type="b" for="ch" forName="comp4" refType="b" refFor="ch" refForName="comp1"/>
          <dgm:constr type="w" for="ch" forName="comp5" refType="w" fact="0.4"/>
          <dgm:constr type="h" for="ch" forName="comp5" refType="w" refFor="ch" refForName="comp5"/>
          <dgm:constr type="ctrX" for="ch" forName="comp5" refType="ctrX" refFor="ch" refForName="comp1"/>
          <dgm:constr type="b" for="ch" forName="comp5" refType="b" refFor="ch" refForName="comp1"/>
          <dgm:constr type="w" for="ch" forName="comp6" refType="w" fact="0.25"/>
          <dgm:constr type="h" for="ch" forName="comp6" refType="w" refFor="ch" refForName="comp6"/>
          <dgm:constr type="ctrX" for="ch" forName="comp6" refType="ctrX" refFor="ch" refForName="comp1"/>
          <dgm:constr type="b" for="ch" forName="comp6" refType="b" refFor="ch" refForName="comp1"/>
          <dgm:constr type="w" for="ch" forName="comp7" refType="w" fact="0.15"/>
          <dgm:constr type="h" for="ch" forName="comp7" refType="w" refFor="ch" refForName="comp7"/>
          <dgm:constr type="ctrX" for="ch" forName="comp7" refType="ctrX" refFor="ch" refForName="comp1"/>
          <dgm:constr type="b" for="ch" forName="comp7" refType="b" refFor="ch" refForName="comp1"/>
          <dgm:constr type="primFontSz" for="des" ptType="node" op="equ" val="65"/>
        </dgm:constrLst>
      </dgm:else>
    </dgm:choose>
    <dgm:ruleLst/>
    <dgm:choose name="Name5">
      <dgm:if name="Name6" axis="ch" ptType="node" func="cnt" op="gte" val="1">
        <dgm:layoutNode name="comp1">
          <dgm:alg type="composite"/>
          <dgm:shape xmlns:r="http://schemas.openxmlformats.org/officeDocument/2006/relationships" r:blip="">
            <dgm:adjLst/>
          </dgm:shape>
          <dgm:presOf/>
          <dgm:choose name="Name7">
            <dgm:if name="Name8" axis="ch" ptType="node" func="cnt" op="equ" val="1">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5"/>
                <dgm:constr type="w" for="ch" forName="c1text" refType="w" refFor="ch" refForName="circle1" fact="0.70711"/>
                <dgm:constr type="h" for="ch" forName="c1text" refType="h" refFor="ch" refForName="circle1" fact="0.5"/>
              </dgm:constrLst>
            </dgm:if>
            <dgm:if name="Name9" axis="ch" ptType="node" func="cnt" op="equ" val="2">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6"/>
                <dgm:constr type="w" for="ch" forName="c1text" refType="w" refFor="ch" refForName="circle1" fact="0.525"/>
                <dgm:constr type="h" for="ch" forName="c1text" refType="h" refFor="ch" refForName="circle1" fact="0.17"/>
              </dgm:constrLst>
            </dgm:if>
            <dgm:if name="Name10" axis="ch" ptType="node" func="cnt" op="equ" val="3">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25"/>
                <dgm:constr type="w" for="ch" forName="c1text" refType="w" refFor="ch" refForName="circle1" fact="0.3495"/>
                <dgm:constr type="h" for="ch" forName="c1text" refType="h" refFor="ch" refForName="circle1" fact="0.15"/>
              </dgm:constrLst>
            </dgm:if>
            <dgm:if name="Name11" axis="ch" ptType="node" func="cnt" op="equ" val="4">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25"/>
                <dgm:constr type="w" for="ch" forName="c1text" refType="w" refFor="ch" refForName="circle1" fact="0.2796"/>
                <dgm:constr type="h" for="ch" forName="c1text" refType="h" refFor="ch" refForName="circle1" fact="0.15"/>
              </dgm:constrLst>
            </dgm:if>
            <dgm:if name="Name12" axis="ch" ptType="node" func="cnt" op="gte" val="5">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
                <dgm:constr type="w" for="ch" forName="c1text" refType="w" refFor="ch" refForName="circle1" fact="0.375"/>
                <dgm:constr type="h" for="ch" forName="c1text" refType="h" refFor="ch" refForName="circle1" fact="0.1"/>
              </dgm:constrLst>
            </dgm:if>
            <dgm:else name="Name13"/>
          </dgm:choose>
          <dgm:ruleLst/>
          <dgm:layoutNode name="circle1" styleLbl="node1">
            <dgm:alg type="sp"/>
            <dgm:shape xmlns:r="http://schemas.openxmlformats.org/officeDocument/2006/relationships" type="ellipse" r:blip="">
              <dgm:adjLst/>
            </dgm:shape>
            <dgm:presOf axis="ch desOrSelf" ptType="node node" st="1 1" cnt="1 0"/>
            <dgm:constrLst>
              <dgm:constr type="h" refType="w"/>
            </dgm:constrLst>
            <dgm:ruleLst/>
          </dgm:layoutNode>
          <dgm:layoutNode name="c1text">
            <dgm:varLst>
              <dgm:bulletEnabled val="1"/>
            </dgm:varLst>
            <dgm:alg type="tx"/>
            <dgm:shape xmlns:r="http://schemas.openxmlformats.org/officeDocument/2006/relationships" type="rect" r:blip="" hideGeom="1">
              <dgm:adjLst/>
            </dgm:shape>
            <dgm:presOf axis="ch desOrSelf" ptType="node node" st="1 1" cnt="1 0"/>
            <dgm:constrLst/>
            <dgm:ruleLst>
              <dgm:rule type="primFontSz" val="5" fact="NaN" max="NaN"/>
            </dgm:ruleLst>
          </dgm:layoutNode>
        </dgm:layoutNode>
      </dgm:if>
      <dgm:else name="Name14"/>
    </dgm:choose>
    <dgm:choose name="Name15">
      <dgm:if name="Name16" axis="ch" ptType="node" func="cnt" op="gte" val="2">
        <dgm:layoutNode name="comp2">
          <dgm:alg type="composite"/>
          <dgm:shape xmlns:r="http://schemas.openxmlformats.org/officeDocument/2006/relationships" r:blip="">
            <dgm:adjLst/>
          </dgm:shape>
          <dgm:presOf/>
          <dgm:choose name="Name17">
            <dgm:if name="Name18" axis="ch" ptType="node" func="cnt" op="equ" val="2">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5"/>
                <dgm:constr type="w" for="ch" forName="c2text" refType="w" refFor="ch" refForName="circle2" fact="0.70711"/>
                <dgm:constr type="h" for="ch" forName="c2text" refType="h" refFor="ch" refForName="circle2" fact="0.5"/>
              </dgm:constrLst>
            </dgm:if>
            <dgm:if name="Name19" axis="ch" ptType="node" func="cnt" op="equ" val="3">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15625"/>
                <dgm:constr type="w" for="ch" forName="c2text" refType="w" refFor="ch" refForName="circle2" fact="0.466"/>
                <dgm:constr type="h" for="ch" forName="c2text" refType="h" refFor="ch" refForName="circle2" fact="0.1875"/>
              </dgm:constrLst>
            </dgm:if>
            <dgm:if name="Name20" axis="ch" ptType="node" func="cnt" op="equ" val="4">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15"/>
                <dgm:constr type="w" for="ch" forName="c2text" refType="w" refFor="ch" refForName="circle2" fact="0.3495"/>
                <dgm:constr type="h" for="ch" forName="c2text" refType="h" refFor="ch" refForName="circle2" fact="0.18"/>
              </dgm:constrLst>
            </dgm:if>
            <dgm:if name="Name21" axis="ch" ptType="node" func="cnt" op="gte" val="5">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115"/>
                <dgm:constr type="w" for="ch" forName="c2text" refType="w" refFor="ch" refForName="circle2" fact="0.43125"/>
                <dgm:constr type="h" for="ch" forName="c2text" refType="h" refFor="ch" refForName="circle2" fact="0.115"/>
              </dgm:constrLst>
            </dgm:if>
            <dgm:else name="Name22"/>
          </dgm:choose>
          <dgm:ruleLst/>
          <dgm:layoutNode name="circle2" styleLbl="node1">
            <dgm:alg type="sp"/>
            <dgm:shape xmlns:r="http://schemas.openxmlformats.org/officeDocument/2006/relationships" type="ellipse" r:blip="">
              <dgm:adjLst/>
            </dgm:shape>
            <dgm:presOf axis="ch desOrSelf" ptType="node node" st="2 1" cnt="1 0"/>
            <dgm:constrLst>
              <dgm:constr type="h" refType="w"/>
            </dgm:constrLst>
            <dgm:ruleLst/>
          </dgm:layoutNode>
          <dgm:layoutNode name="c2text">
            <dgm:varLst>
              <dgm:bulletEnabled val="1"/>
            </dgm:varLst>
            <dgm:alg type="tx"/>
            <dgm:shape xmlns:r="http://schemas.openxmlformats.org/officeDocument/2006/relationships" type="rect" r:blip="" hideGeom="1">
              <dgm:adjLst/>
            </dgm:shape>
            <dgm:presOf axis="ch desOrSelf" ptType="node node" st="2 1" cnt="1 0"/>
            <dgm:constrLst/>
            <dgm:ruleLst>
              <dgm:rule type="primFontSz" val="5" fact="NaN" max="NaN"/>
            </dgm:ruleLst>
          </dgm:layoutNode>
        </dgm:layoutNode>
      </dgm:if>
      <dgm:else name="Name23"/>
    </dgm:choose>
    <dgm:choose name="Name24">
      <dgm:if name="Name25" axis="ch" ptType="node" func="cnt" op="gte" val="3">
        <dgm:layoutNode name="comp3">
          <dgm:alg type="composite"/>
          <dgm:shape xmlns:r="http://schemas.openxmlformats.org/officeDocument/2006/relationships" r:blip="">
            <dgm:adjLst/>
          </dgm:shape>
          <dgm:presOf/>
          <dgm:choose name="Name26">
            <dgm:if name="Name27" axis="ch" ptType="node" func="cnt" op="equ" val="3">
              <dgm:constrLst>
                <dgm:constr type="w" for="ch" forName="circle3" refType="w"/>
                <dgm:constr type="h" for="ch" forName="circle3" refType="h"/>
                <dgm:constr type="ctrX" for="ch" forName="circle3" refType="w" fact="0.5"/>
                <dgm:constr type="ctrY" for="ch" forName="circle3" refType="h" fact="0.5"/>
                <dgm:constr type="ctrX" for="ch" forName="c3text" refType="w" fact="0.5"/>
                <dgm:constr type="ctrY" for="ch" forName="c3text" refType="h" fact="0.5"/>
                <dgm:constr type="w" for="ch" forName="c3text" refType="w" refFor="ch" refForName="circle3" fact="0.70711"/>
                <dgm:constr type="h" for="ch" forName="c3text" refType="h" refFor="ch" refForName="circle3" fact="0.5"/>
              </dgm:constrLst>
            </dgm:if>
            <dgm:if name="Name28" axis="ch" ptType="node" func="cnt" op="equ" val="4">
              <dgm:constrLst>
                <dgm:constr type="w" for="ch" forName="circle3" refType="w"/>
                <dgm:constr type="h" for="ch" forName="circle3" refType="h"/>
                <dgm:constr type="ctrX" for="ch" forName="circle3" refType="w" fact="0.5"/>
                <dgm:constr type="ctrY" for="ch" forName="circle3" refType="h" fact="0.5"/>
                <dgm:constr type="ctrX" for="ch" forName="c3text" refType="w" fact="0.5"/>
                <dgm:constr type="ctrY" for="ch" forName="c3text" refType="h" fact="0.1875"/>
                <dgm:constr type="w" for="ch" forName="c3text" refType="w" refFor="ch" refForName="circle3" fact="0.466"/>
                <dgm:constr type="h" for="ch" forName="c3text" refType="h" refFor="ch" refForName="circle3" fact="0.225"/>
              </dgm:constrLst>
            </dgm:if>
            <dgm:if name="Name29" axis="ch" ptType="node" func="cnt" op="gte" val="5">
              <dgm:constrLst>
                <dgm:constr type="w" for="ch" forName="circle3" refType="w"/>
                <dgm:constr type="h" for="ch" forName="circle3" refType="h"/>
                <dgm:constr type="ctrX" for="ch" forName="circle3" refType="w" fact="0.5"/>
                <dgm:constr type="ctrY" for="ch" forName="circle3" refType="h" fact="0.5"/>
                <dgm:constr type="ctrX" for="ch" forName="c3text" refType="w" fact="0.5"/>
                <dgm:constr type="ctrY" for="ch" forName="c3text" refType="h" fact="0.138"/>
                <dgm:constr type="w" for="ch" forName="c3text" refType="w" refFor="ch" refForName="circle3" fact="0.5175"/>
                <dgm:constr type="h" for="ch" forName="c3text" refType="h" refFor="ch" refForName="circle3" fact="0.138"/>
              </dgm:constrLst>
            </dgm:if>
            <dgm:else name="Name30"/>
          </dgm:choose>
          <dgm:ruleLst/>
          <dgm:layoutNode name="circle3" styleLbl="node1">
            <dgm:alg type="sp"/>
            <dgm:shape xmlns:r="http://schemas.openxmlformats.org/officeDocument/2006/relationships" type="ellipse" r:blip="">
              <dgm:adjLst/>
            </dgm:shape>
            <dgm:presOf axis="ch desOrSelf" ptType="node node" st="3 1" cnt="1 0"/>
            <dgm:constrLst>
              <dgm:constr type="h" refType="w"/>
            </dgm:constrLst>
            <dgm:ruleLst/>
          </dgm:layoutNode>
          <dgm:layoutNode name="c3text">
            <dgm:varLst>
              <dgm:bulletEnabled val="1"/>
            </dgm:varLst>
            <dgm:alg type="tx"/>
            <dgm:shape xmlns:r="http://schemas.openxmlformats.org/officeDocument/2006/relationships" type="rect" r:blip="" hideGeom="1">
              <dgm:adjLst/>
            </dgm:shape>
            <dgm:presOf axis="ch desOrSelf" ptType="node node" st="3 1" cnt="1 0"/>
            <dgm:constrLst/>
            <dgm:ruleLst>
              <dgm:rule type="primFontSz" val="5" fact="NaN" max="NaN"/>
            </dgm:ruleLst>
          </dgm:layoutNode>
        </dgm:layoutNode>
      </dgm:if>
      <dgm:else name="Name31"/>
    </dgm:choose>
    <dgm:choose name="Name32">
      <dgm:if name="Name33" axis="ch" ptType="node" func="cnt" op="gte" val="4">
        <dgm:layoutNode name="comp4">
          <dgm:alg type="composite"/>
          <dgm:shape xmlns:r="http://schemas.openxmlformats.org/officeDocument/2006/relationships" r:blip="">
            <dgm:adjLst/>
          </dgm:shape>
          <dgm:presOf/>
          <dgm:choose name="Name34">
            <dgm:if name="Name35" axis="ch" ptType="node" func="cnt" op="equ" val="4">
              <dgm:constrLst>
                <dgm:constr type="w" for="ch" forName="circle4" refType="w"/>
                <dgm:constr type="h" for="ch" forName="circle4" refType="h"/>
                <dgm:constr type="ctrX" for="ch" forName="circle4" refType="w" fact="0.5"/>
                <dgm:constr type="ctrY" for="ch" forName="circle4" refType="h" fact="0.5"/>
                <dgm:constr type="ctrX" for="ch" forName="c4text" refType="w" fact="0.5"/>
                <dgm:constr type="ctrY" for="ch" forName="c4text" refType="h" fact="0.5"/>
                <dgm:constr type="w" for="ch" forName="c4text" refType="w" refFor="ch" refForName="circle4" fact="0.70711"/>
                <dgm:constr type="h" for="ch" forName="c4text" refType="h" refFor="ch" refForName="circle4" fact="0.5"/>
              </dgm:constrLst>
            </dgm:if>
            <dgm:if name="Name36" axis="ch" ptType="node" func="cnt" op="gte" val="5">
              <dgm:constrLst>
                <dgm:constr type="w" for="ch" forName="circle4" refType="w"/>
                <dgm:constr type="h" for="ch" forName="circle4" refType="h"/>
                <dgm:constr type="ctrX" for="ch" forName="circle4" refType="w" fact="0.5"/>
                <dgm:constr type="ctrY" for="ch" forName="circle4" refType="h" fact="0.5"/>
                <dgm:constr type="ctrX" for="ch" forName="c4text" refType="w" fact="0.5"/>
                <dgm:constr type="ctrY" for="ch" forName="c4text" refType="h" fact="0.18"/>
                <dgm:constr type="w" for="ch" forName="c4text" refType="w" refFor="ch" refForName="circle4" fact="0.54"/>
                <dgm:constr type="h" for="ch" forName="c4text" refType="h" refFor="ch" refForName="circle4" fact="0.18"/>
              </dgm:constrLst>
            </dgm:if>
            <dgm:else name="Name37"/>
          </dgm:choose>
          <dgm:ruleLst/>
          <dgm:layoutNode name="circle4" styleLbl="node1">
            <dgm:alg type="sp"/>
            <dgm:shape xmlns:r="http://schemas.openxmlformats.org/officeDocument/2006/relationships" type="ellipse" r:blip="">
              <dgm:adjLst/>
            </dgm:shape>
            <dgm:presOf axis="ch desOrSelf" ptType="node node" st="4 1" cnt="1 0"/>
            <dgm:constrLst>
              <dgm:constr type="h" refType="w"/>
            </dgm:constrLst>
            <dgm:ruleLst/>
          </dgm:layoutNode>
          <dgm:layoutNode name="c4text">
            <dgm:varLst>
              <dgm:bulletEnabled val="1"/>
            </dgm:varLst>
            <dgm:alg type="tx"/>
            <dgm:shape xmlns:r="http://schemas.openxmlformats.org/officeDocument/2006/relationships" type="rect" r:blip="" hideGeom="1">
              <dgm:adjLst/>
            </dgm:shape>
            <dgm:presOf axis="ch desOrSelf" ptType="node node" st="4 1" cnt="1 0"/>
            <dgm:constrLst/>
            <dgm:ruleLst>
              <dgm:rule type="primFontSz" val="5" fact="NaN" max="NaN"/>
            </dgm:ruleLst>
          </dgm:layoutNode>
        </dgm:layoutNode>
      </dgm:if>
      <dgm:else name="Name38"/>
    </dgm:choose>
    <dgm:choose name="Name39">
      <dgm:if name="Name40" axis="ch" ptType="node" func="cnt" op="gte" val="5">
        <dgm:layoutNode name="comp5">
          <dgm:alg type="composite"/>
          <dgm:shape xmlns:r="http://schemas.openxmlformats.org/officeDocument/2006/relationships" r:blip="">
            <dgm:adjLst/>
          </dgm:shape>
          <dgm:presOf/>
          <dgm:choose name="Name41">
            <dgm:if name="Name42" axis="ch" ptType="node" func="cnt" op="equ" val="5">
              <dgm:constrLst>
                <dgm:constr type="w" for="ch" forName="circle5" refType="w"/>
                <dgm:constr type="h" for="ch" forName="circle5" refType="h"/>
                <dgm:constr type="ctrX" for="ch" forName="circle5" refType="w" fact="0.5"/>
                <dgm:constr type="ctrY" for="ch" forName="circle5" refType="h" fact="0.5"/>
                <dgm:constr type="ctrX" for="ch" forName="c5text" refType="w" fact="0.5"/>
                <dgm:constr type="ctrY" for="ch" forName="c5text" refType="h" fact="0.5"/>
                <dgm:constr type="w" for="ch" forName="c5text" refType="w" refFor="ch" refForName="circle5" fact="0.70711"/>
                <dgm:constr type="h" for="ch" forName="c5text" refType="h" refFor="ch" refForName="circle5" fact="0.5"/>
              </dgm:constrLst>
            </dgm:if>
            <dgm:if name="Name43" axis="ch" ptType="node" func="cnt" op="gte" val="6">
              <dgm:constrLst>
                <dgm:constr type="w" for="ch" forName="circle5" refType="w"/>
                <dgm:constr type="h" for="ch" forName="circle5" refType="h"/>
                <dgm:constr type="ctrX" for="ch" forName="circle5" refType="w" fact="0.5"/>
                <dgm:constr type="ctrY" for="ch" forName="circle5" refType="h" fact="0.5"/>
                <dgm:constr type="ctrX" for="ch" forName="c5text" refType="w" fact="0.5"/>
                <dgm:constr type="ctrY" for="ch" forName="c5text" refType="h" fact="0.25"/>
                <dgm:constr type="w" for="ch" forName="c5text" refType="w" refFor="ch" refForName="circle5" fact="0.65"/>
                <dgm:constr type="h" for="ch" forName="c5text" refType="h" refFor="ch" refForName="circle5" fact="0.25"/>
              </dgm:constrLst>
            </dgm:if>
            <dgm:else name="Name44"/>
          </dgm:choose>
          <dgm:ruleLst/>
          <dgm:layoutNode name="circle5" styleLbl="node1">
            <dgm:alg type="sp"/>
            <dgm:shape xmlns:r="http://schemas.openxmlformats.org/officeDocument/2006/relationships" type="ellipse" r:blip="">
              <dgm:adjLst/>
            </dgm:shape>
            <dgm:presOf axis="ch desOrSelf" ptType="node node" st="5 1" cnt="1 0"/>
            <dgm:constrLst>
              <dgm:constr type="h" refType="w"/>
            </dgm:constrLst>
            <dgm:ruleLst/>
          </dgm:layoutNode>
          <dgm:layoutNode name="c5text">
            <dgm:varLst>
              <dgm:bulletEnabled val="1"/>
            </dgm:varLst>
            <dgm:alg type="tx"/>
            <dgm:shape xmlns:r="http://schemas.openxmlformats.org/officeDocument/2006/relationships" type="rect" r:blip="" hideGeom="1">
              <dgm:adjLst/>
            </dgm:shape>
            <dgm:presOf axis="ch desOrSelf" ptType="node node" st="5 1" cnt="1 0"/>
            <dgm:constrLst/>
            <dgm:ruleLst>
              <dgm:rule type="primFontSz" val="5" fact="NaN" max="NaN"/>
            </dgm:ruleLst>
          </dgm:layoutNode>
        </dgm:layoutNode>
      </dgm:if>
      <dgm:else name="Name45"/>
    </dgm:choose>
    <dgm:choose name="Name46">
      <dgm:if name="Name47" axis="ch" ptType="node" func="cnt" op="gte" val="6">
        <dgm:layoutNode name="comp6">
          <dgm:alg type="composite"/>
          <dgm:shape xmlns:r="http://schemas.openxmlformats.org/officeDocument/2006/relationships" r:blip="">
            <dgm:adjLst/>
          </dgm:shape>
          <dgm:presOf/>
          <dgm:choose name="Name48">
            <dgm:if name="Name49" axis="ch" ptType="node" func="cnt" op="equ" val="6">
              <dgm:constrLst>
                <dgm:constr type="w" for="ch" forName="circle6" refType="w"/>
                <dgm:constr type="h" for="ch" forName="circle6" refType="h"/>
                <dgm:constr type="ctrX" for="ch" forName="circle6" refType="w" fact="0.5"/>
                <dgm:constr type="ctrY" for="ch" forName="circle6" refType="h" fact="0.5"/>
                <dgm:constr type="ctrX" for="ch" forName="c6text" refType="w" fact="0.5"/>
                <dgm:constr type="ctrY" for="ch" forName="c6text" refType="h" fact="0.5"/>
                <dgm:constr type="w" for="ch" forName="c6text" refType="w" refFor="ch" refForName="circle6" fact="0.70711"/>
                <dgm:constr type="h" for="ch" forName="c6text" refType="h" refFor="ch" refForName="circle6" fact="0.5"/>
              </dgm:constrLst>
            </dgm:if>
            <dgm:if name="Name50" axis="ch" ptType="node" func="cnt" op="gte" val="7">
              <dgm:constrLst>
                <dgm:constr type="w" for="ch" forName="circle6" refType="w"/>
                <dgm:constr type="h" for="ch" forName="circle6" refType="h"/>
                <dgm:constr type="ctrX" for="ch" forName="circle6" refType="w" fact="0.5"/>
                <dgm:constr type="ctrY" for="ch" forName="circle6" refType="h" fact="0.5"/>
                <dgm:constr type="ctrX" for="ch" forName="c6text" refType="w" fact="0.5"/>
                <dgm:constr type="ctrY" for="ch" forName="c6text" refType="h" fact="0.27"/>
                <dgm:constr type="w" for="ch" forName="c6text" refType="w" refFor="ch" refForName="circle6" fact="0.68"/>
                <dgm:constr type="h" for="ch" forName="c6text" refType="h" refFor="ch" refForName="circle6" fact="0.241"/>
              </dgm:constrLst>
            </dgm:if>
            <dgm:else name="Name51"/>
          </dgm:choose>
          <dgm:ruleLst/>
          <dgm:layoutNode name="circle6" styleLbl="node1">
            <dgm:alg type="sp"/>
            <dgm:shape xmlns:r="http://schemas.openxmlformats.org/officeDocument/2006/relationships" type="ellipse" r:blip="">
              <dgm:adjLst/>
            </dgm:shape>
            <dgm:presOf axis="ch desOrSelf" ptType="node node" st="6 1" cnt="1 0"/>
            <dgm:constrLst>
              <dgm:constr type="h" refType="w"/>
            </dgm:constrLst>
            <dgm:ruleLst/>
          </dgm:layoutNode>
          <dgm:layoutNode name="c6text">
            <dgm:varLst>
              <dgm:bulletEnabled val="1"/>
            </dgm:varLst>
            <dgm:alg type="tx"/>
            <dgm:shape xmlns:r="http://schemas.openxmlformats.org/officeDocument/2006/relationships" type="rect" r:blip="" hideGeom="1">
              <dgm:adjLst/>
            </dgm:shape>
            <dgm:presOf axis="ch desOrSelf" ptType="node node" st="6 1" cnt="1 0"/>
            <dgm:constrLst/>
            <dgm:ruleLst>
              <dgm:rule type="primFontSz" val="5" fact="NaN" max="NaN"/>
            </dgm:ruleLst>
          </dgm:layoutNode>
        </dgm:layoutNode>
      </dgm:if>
      <dgm:else name="Name52"/>
    </dgm:choose>
    <dgm:choose name="Name53">
      <dgm:if name="Name54" axis="ch" ptType="node" func="cnt" op="gte" val="7">
        <dgm:layoutNode name="comp7">
          <dgm:alg type="composite"/>
          <dgm:shape xmlns:r="http://schemas.openxmlformats.org/officeDocument/2006/relationships" r:blip="">
            <dgm:adjLst/>
          </dgm:shape>
          <dgm:presOf/>
          <dgm:constrLst>
            <dgm:constr type="w" for="ch" forName="circle7" refType="w"/>
            <dgm:constr type="h" for="ch" forName="circle7" refType="h"/>
            <dgm:constr type="ctrX" for="ch" forName="circle7" refType="w" fact="0.5"/>
            <dgm:constr type="ctrY" for="ch" forName="circle7" refType="h" fact="0.5"/>
            <dgm:constr type="ctrX" for="ch" forName="c7text" refType="w" fact="0.5"/>
            <dgm:constr type="ctrY" for="ch" forName="c7text" refType="h" fact="0.5"/>
            <dgm:constr type="w" for="ch" forName="c7text" refType="w" refFor="ch" refForName="circle7" fact="0.70711"/>
            <dgm:constr type="h" for="ch" forName="c7text" refType="h" refFor="ch" refForName="circle7" fact="0.5"/>
          </dgm:constrLst>
          <dgm:ruleLst/>
          <dgm:layoutNode name="circle7" styleLbl="node1">
            <dgm:alg type="sp"/>
            <dgm:shape xmlns:r="http://schemas.openxmlformats.org/officeDocument/2006/relationships" type="ellipse" r:blip="">
              <dgm:adjLst/>
            </dgm:shape>
            <dgm:presOf axis="ch desOrSelf" ptType="node node" st="7 1" cnt="1 0"/>
            <dgm:constrLst>
              <dgm:constr type="h" refType="w"/>
            </dgm:constrLst>
            <dgm:ruleLst/>
          </dgm:layoutNode>
          <dgm:layoutNode name="c7text">
            <dgm:varLst>
              <dgm:bulletEnabled val="1"/>
            </dgm:varLst>
            <dgm:alg type="tx"/>
            <dgm:shape xmlns:r="http://schemas.openxmlformats.org/officeDocument/2006/relationships" type="rect" r:blip="" hideGeom="1">
              <dgm:adjLst/>
            </dgm:shape>
            <dgm:presOf axis="ch desOrSelf" ptType="node node" st="7 1" cnt="1 0"/>
            <dgm:constrLst/>
            <dgm:ruleLst>
              <dgm:rule type="primFontSz" val="5" fact="NaN" max="NaN"/>
            </dgm:ruleLst>
          </dgm:layoutNode>
        </dgm:layoutNode>
      </dgm:if>
      <dgm:else name="Name55"/>
    </dgm:choose>
  </dgm:layoutNode>
</dgm:layoutDef>
</file>

<file path=ppt/diagrams/layout2.xml><?xml version="1.0" encoding="utf-8"?>
<dgm:layoutDef xmlns:dgm="http://schemas.openxmlformats.org/drawingml/2006/diagram" xmlns:a="http://schemas.openxmlformats.org/drawingml/2006/main" uniqueId="urn:microsoft.com/office/officeart/2005/8/layout/venn2">
  <dgm:title val=""/>
  <dgm:desc val=""/>
  <dgm:catLst>
    <dgm:cat type="relationship" pri="30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resizeHandles val="exact"/>
    </dgm:varLst>
    <dgm:alg type="composite">
      <dgm:param type="ar" val="1"/>
    </dgm:alg>
    <dgm:shape xmlns:r="http://schemas.openxmlformats.org/officeDocument/2006/relationships" r:blip="">
      <dgm:adjLst/>
    </dgm:shape>
    <dgm:presOf/>
    <dgm:choose name="Name1">
      <dgm:if name="Name2" axis="ch" ptType="node" func="cnt" op="lte" val="3">
        <dgm:constrLst>
          <dgm:constr type="w" for="ch" forName="comp1" refType="w"/>
          <dgm:constr type="h" for="ch" forName="comp1" refType="w" refFor="ch" refForName="comp1"/>
          <dgm:constr type="w" for="ch" forName="comp2" refType="w" fact="0.75"/>
          <dgm:constr type="h" for="ch" forName="comp2" refType="w" refFor="ch" refForName="comp2"/>
          <dgm:constr type="ctrX" for="ch" forName="comp2" refType="ctrX" refFor="ch" refForName="comp1"/>
          <dgm:constr type="b" for="ch" forName="comp2" refType="b" refFor="ch" refForName="comp1"/>
          <dgm:constr type="w" for="ch" forName="comp3" refType="w" fact="0.5"/>
          <dgm:constr type="h" for="ch" forName="comp3" refType="w" refFor="ch" refForName="comp3"/>
          <dgm:constr type="ctrX" for="ch" forName="comp3" refType="ctrX" refFor="ch" refForName="comp1"/>
          <dgm:constr type="b" for="ch" forName="comp3" refType="b" refFor="ch" refForName="comp1"/>
          <dgm:constr type="primFontSz" for="des" ptType="node" op="equ" val="65"/>
        </dgm:constrLst>
      </dgm:if>
      <dgm:if name="Name3" axis="ch" ptType="node" func="cnt" op="equ" val="4">
        <dgm:constrLst>
          <dgm:constr type="w" for="ch" forName="comp1" refType="w"/>
          <dgm:constr type="h" for="ch" forName="comp1" refType="w" refFor="ch" refForName="comp1"/>
          <dgm:constr type="w" for="ch" forName="comp2" refType="w" fact="0.8"/>
          <dgm:constr type="h" for="ch" forName="comp2" refType="w" refFor="ch" refForName="comp2"/>
          <dgm:constr type="ctrX" for="ch" forName="comp2" refType="ctrX" refFor="ch" refForName="comp1"/>
          <dgm:constr type="b" for="ch" forName="comp2" refType="b" refFor="ch" refForName="comp1"/>
          <dgm:constr type="w" for="ch" forName="comp3" refType="w" fact="0.6"/>
          <dgm:constr type="h" for="ch" forName="comp3" refType="w" refFor="ch" refForName="comp3"/>
          <dgm:constr type="ctrX" for="ch" forName="comp3" refType="ctrX" refFor="ch" refForName="comp1"/>
          <dgm:constr type="b" for="ch" forName="comp3" refType="b" refFor="ch" refForName="comp1"/>
          <dgm:constr type="w" for="ch" forName="comp4" refType="w" fact="0.4"/>
          <dgm:constr type="h" for="ch" forName="comp4" refType="w" refFor="ch" refForName="comp4"/>
          <dgm:constr type="ctrX" for="ch" forName="comp4" refType="ctrX" refFor="ch" refForName="comp1"/>
          <dgm:constr type="b" for="ch" forName="comp4" refType="b" refFor="ch" refForName="comp1"/>
          <dgm:constr type="primFontSz" for="des" ptType="node" op="equ" val="65"/>
        </dgm:constrLst>
      </dgm:if>
      <dgm:else name="Name4">
        <dgm:constrLst>
          <dgm:constr type="w" for="ch" forName="comp1" refType="w"/>
          <dgm:constr type="h" for="ch" forName="comp1" refType="w" refFor="ch" refForName="comp1"/>
          <dgm:constr type="w" for="ch" forName="comp2" refType="w" fact="0.85"/>
          <dgm:constr type="h" for="ch" forName="comp2" refType="w" refFor="ch" refForName="comp2"/>
          <dgm:constr type="ctrX" for="ch" forName="comp2" refType="ctrX" refFor="ch" refForName="comp1"/>
          <dgm:constr type="b" for="ch" forName="comp2" refType="b" refFor="ch" refForName="comp1"/>
          <dgm:constr type="w" for="ch" forName="comp3" refType="w" fact="0.7"/>
          <dgm:constr type="h" for="ch" forName="comp3" refType="w" refFor="ch" refForName="comp3"/>
          <dgm:constr type="ctrX" for="ch" forName="comp3" refType="ctrX" refFor="ch" refForName="comp1"/>
          <dgm:constr type="b" for="ch" forName="comp3" refType="b" refFor="ch" refForName="comp1"/>
          <dgm:constr type="w" for="ch" forName="comp4" refType="w" fact="0.55"/>
          <dgm:constr type="h" for="ch" forName="comp4" refType="w" refFor="ch" refForName="comp4"/>
          <dgm:constr type="ctrX" for="ch" forName="comp4" refType="ctrX" refFor="ch" refForName="comp1"/>
          <dgm:constr type="b" for="ch" forName="comp4" refType="b" refFor="ch" refForName="comp1"/>
          <dgm:constr type="w" for="ch" forName="comp5" refType="w" fact="0.4"/>
          <dgm:constr type="h" for="ch" forName="comp5" refType="w" refFor="ch" refForName="comp5"/>
          <dgm:constr type="ctrX" for="ch" forName="comp5" refType="ctrX" refFor="ch" refForName="comp1"/>
          <dgm:constr type="b" for="ch" forName="comp5" refType="b" refFor="ch" refForName="comp1"/>
          <dgm:constr type="w" for="ch" forName="comp6" refType="w" fact="0.25"/>
          <dgm:constr type="h" for="ch" forName="comp6" refType="w" refFor="ch" refForName="comp6"/>
          <dgm:constr type="ctrX" for="ch" forName="comp6" refType="ctrX" refFor="ch" refForName="comp1"/>
          <dgm:constr type="b" for="ch" forName="comp6" refType="b" refFor="ch" refForName="comp1"/>
          <dgm:constr type="w" for="ch" forName="comp7" refType="w" fact="0.15"/>
          <dgm:constr type="h" for="ch" forName="comp7" refType="w" refFor="ch" refForName="comp7"/>
          <dgm:constr type="ctrX" for="ch" forName="comp7" refType="ctrX" refFor="ch" refForName="comp1"/>
          <dgm:constr type="b" for="ch" forName="comp7" refType="b" refFor="ch" refForName="comp1"/>
          <dgm:constr type="primFontSz" for="des" ptType="node" op="equ" val="65"/>
        </dgm:constrLst>
      </dgm:else>
    </dgm:choose>
    <dgm:ruleLst/>
    <dgm:choose name="Name5">
      <dgm:if name="Name6" axis="ch" ptType="node" func="cnt" op="gte" val="1">
        <dgm:layoutNode name="comp1">
          <dgm:alg type="composite"/>
          <dgm:shape xmlns:r="http://schemas.openxmlformats.org/officeDocument/2006/relationships" r:blip="">
            <dgm:adjLst/>
          </dgm:shape>
          <dgm:presOf/>
          <dgm:choose name="Name7">
            <dgm:if name="Name8" axis="ch" ptType="node" func="cnt" op="equ" val="1">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5"/>
                <dgm:constr type="w" for="ch" forName="c1text" refType="w" refFor="ch" refForName="circle1" fact="0.70711"/>
                <dgm:constr type="h" for="ch" forName="c1text" refType="h" refFor="ch" refForName="circle1" fact="0.5"/>
              </dgm:constrLst>
            </dgm:if>
            <dgm:if name="Name9" axis="ch" ptType="node" func="cnt" op="equ" val="2">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6"/>
                <dgm:constr type="w" for="ch" forName="c1text" refType="w" refFor="ch" refForName="circle1" fact="0.525"/>
                <dgm:constr type="h" for="ch" forName="c1text" refType="h" refFor="ch" refForName="circle1" fact="0.17"/>
              </dgm:constrLst>
            </dgm:if>
            <dgm:if name="Name10" axis="ch" ptType="node" func="cnt" op="equ" val="3">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25"/>
                <dgm:constr type="w" for="ch" forName="c1text" refType="w" refFor="ch" refForName="circle1" fact="0.3495"/>
                <dgm:constr type="h" for="ch" forName="c1text" refType="h" refFor="ch" refForName="circle1" fact="0.15"/>
              </dgm:constrLst>
            </dgm:if>
            <dgm:if name="Name11" axis="ch" ptType="node" func="cnt" op="equ" val="4">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25"/>
                <dgm:constr type="w" for="ch" forName="c1text" refType="w" refFor="ch" refForName="circle1" fact="0.2796"/>
                <dgm:constr type="h" for="ch" forName="c1text" refType="h" refFor="ch" refForName="circle1" fact="0.15"/>
              </dgm:constrLst>
            </dgm:if>
            <dgm:if name="Name12" axis="ch" ptType="node" func="cnt" op="gte" val="5">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
                <dgm:constr type="w" for="ch" forName="c1text" refType="w" refFor="ch" refForName="circle1" fact="0.375"/>
                <dgm:constr type="h" for="ch" forName="c1text" refType="h" refFor="ch" refForName="circle1" fact="0.1"/>
              </dgm:constrLst>
            </dgm:if>
            <dgm:else name="Name13"/>
          </dgm:choose>
          <dgm:ruleLst/>
          <dgm:layoutNode name="circle1" styleLbl="node1">
            <dgm:alg type="sp"/>
            <dgm:shape xmlns:r="http://schemas.openxmlformats.org/officeDocument/2006/relationships" type="ellipse" r:blip="">
              <dgm:adjLst/>
            </dgm:shape>
            <dgm:presOf axis="ch desOrSelf" ptType="node node" st="1 1" cnt="1 0"/>
            <dgm:constrLst>
              <dgm:constr type="h" refType="w"/>
            </dgm:constrLst>
            <dgm:ruleLst/>
          </dgm:layoutNode>
          <dgm:layoutNode name="c1text">
            <dgm:varLst>
              <dgm:bulletEnabled val="1"/>
            </dgm:varLst>
            <dgm:alg type="tx"/>
            <dgm:shape xmlns:r="http://schemas.openxmlformats.org/officeDocument/2006/relationships" type="rect" r:blip="" hideGeom="1">
              <dgm:adjLst/>
            </dgm:shape>
            <dgm:presOf axis="ch desOrSelf" ptType="node node" st="1 1" cnt="1 0"/>
            <dgm:constrLst/>
            <dgm:ruleLst>
              <dgm:rule type="primFontSz" val="5" fact="NaN" max="NaN"/>
            </dgm:ruleLst>
          </dgm:layoutNode>
        </dgm:layoutNode>
      </dgm:if>
      <dgm:else name="Name14"/>
    </dgm:choose>
    <dgm:choose name="Name15">
      <dgm:if name="Name16" axis="ch" ptType="node" func="cnt" op="gte" val="2">
        <dgm:layoutNode name="comp2">
          <dgm:alg type="composite"/>
          <dgm:shape xmlns:r="http://schemas.openxmlformats.org/officeDocument/2006/relationships" r:blip="">
            <dgm:adjLst/>
          </dgm:shape>
          <dgm:presOf/>
          <dgm:choose name="Name17">
            <dgm:if name="Name18" axis="ch" ptType="node" func="cnt" op="equ" val="2">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5"/>
                <dgm:constr type="w" for="ch" forName="c2text" refType="w" refFor="ch" refForName="circle2" fact="0.70711"/>
                <dgm:constr type="h" for="ch" forName="c2text" refType="h" refFor="ch" refForName="circle2" fact="0.5"/>
              </dgm:constrLst>
            </dgm:if>
            <dgm:if name="Name19" axis="ch" ptType="node" func="cnt" op="equ" val="3">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15625"/>
                <dgm:constr type="w" for="ch" forName="c2text" refType="w" refFor="ch" refForName="circle2" fact="0.466"/>
                <dgm:constr type="h" for="ch" forName="c2text" refType="h" refFor="ch" refForName="circle2" fact="0.1875"/>
              </dgm:constrLst>
            </dgm:if>
            <dgm:if name="Name20" axis="ch" ptType="node" func="cnt" op="equ" val="4">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15"/>
                <dgm:constr type="w" for="ch" forName="c2text" refType="w" refFor="ch" refForName="circle2" fact="0.3495"/>
                <dgm:constr type="h" for="ch" forName="c2text" refType="h" refFor="ch" refForName="circle2" fact="0.18"/>
              </dgm:constrLst>
            </dgm:if>
            <dgm:if name="Name21" axis="ch" ptType="node" func="cnt" op="gte" val="5">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115"/>
                <dgm:constr type="w" for="ch" forName="c2text" refType="w" refFor="ch" refForName="circle2" fact="0.43125"/>
                <dgm:constr type="h" for="ch" forName="c2text" refType="h" refFor="ch" refForName="circle2" fact="0.115"/>
              </dgm:constrLst>
            </dgm:if>
            <dgm:else name="Name22"/>
          </dgm:choose>
          <dgm:ruleLst/>
          <dgm:layoutNode name="circle2" styleLbl="node1">
            <dgm:alg type="sp"/>
            <dgm:shape xmlns:r="http://schemas.openxmlformats.org/officeDocument/2006/relationships" type="ellipse" r:blip="">
              <dgm:adjLst/>
            </dgm:shape>
            <dgm:presOf axis="ch desOrSelf" ptType="node node" st="2 1" cnt="1 0"/>
            <dgm:constrLst>
              <dgm:constr type="h" refType="w"/>
            </dgm:constrLst>
            <dgm:ruleLst/>
          </dgm:layoutNode>
          <dgm:layoutNode name="c2text">
            <dgm:varLst>
              <dgm:bulletEnabled val="1"/>
            </dgm:varLst>
            <dgm:alg type="tx"/>
            <dgm:shape xmlns:r="http://schemas.openxmlformats.org/officeDocument/2006/relationships" type="rect" r:blip="" hideGeom="1">
              <dgm:adjLst/>
            </dgm:shape>
            <dgm:presOf axis="ch desOrSelf" ptType="node node" st="2 1" cnt="1 0"/>
            <dgm:constrLst/>
            <dgm:ruleLst>
              <dgm:rule type="primFontSz" val="5" fact="NaN" max="NaN"/>
            </dgm:ruleLst>
          </dgm:layoutNode>
        </dgm:layoutNode>
      </dgm:if>
      <dgm:else name="Name23"/>
    </dgm:choose>
    <dgm:choose name="Name24">
      <dgm:if name="Name25" axis="ch" ptType="node" func="cnt" op="gte" val="3">
        <dgm:layoutNode name="comp3">
          <dgm:alg type="composite"/>
          <dgm:shape xmlns:r="http://schemas.openxmlformats.org/officeDocument/2006/relationships" r:blip="">
            <dgm:adjLst/>
          </dgm:shape>
          <dgm:presOf/>
          <dgm:choose name="Name26">
            <dgm:if name="Name27" axis="ch" ptType="node" func="cnt" op="equ" val="3">
              <dgm:constrLst>
                <dgm:constr type="w" for="ch" forName="circle3" refType="w"/>
                <dgm:constr type="h" for="ch" forName="circle3" refType="h"/>
                <dgm:constr type="ctrX" for="ch" forName="circle3" refType="w" fact="0.5"/>
                <dgm:constr type="ctrY" for="ch" forName="circle3" refType="h" fact="0.5"/>
                <dgm:constr type="ctrX" for="ch" forName="c3text" refType="w" fact="0.5"/>
                <dgm:constr type="ctrY" for="ch" forName="c3text" refType="h" fact="0.5"/>
                <dgm:constr type="w" for="ch" forName="c3text" refType="w" refFor="ch" refForName="circle3" fact="0.70711"/>
                <dgm:constr type="h" for="ch" forName="c3text" refType="h" refFor="ch" refForName="circle3" fact="0.5"/>
              </dgm:constrLst>
            </dgm:if>
            <dgm:if name="Name28" axis="ch" ptType="node" func="cnt" op="equ" val="4">
              <dgm:constrLst>
                <dgm:constr type="w" for="ch" forName="circle3" refType="w"/>
                <dgm:constr type="h" for="ch" forName="circle3" refType="h"/>
                <dgm:constr type="ctrX" for="ch" forName="circle3" refType="w" fact="0.5"/>
                <dgm:constr type="ctrY" for="ch" forName="circle3" refType="h" fact="0.5"/>
                <dgm:constr type="ctrX" for="ch" forName="c3text" refType="w" fact="0.5"/>
                <dgm:constr type="ctrY" for="ch" forName="c3text" refType="h" fact="0.1875"/>
                <dgm:constr type="w" for="ch" forName="c3text" refType="w" refFor="ch" refForName="circle3" fact="0.466"/>
                <dgm:constr type="h" for="ch" forName="c3text" refType="h" refFor="ch" refForName="circle3" fact="0.225"/>
              </dgm:constrLst>
            </dgm:if>
            <dgm:if name="Name29" axis="ch" ptType="node" func="cnt" op="gte" val="5">
              <dgm:constrLst>
                <dgm:constr type="w" for="ch" forName="circle3" refType="w"/>
                <dgm:constr type="h" for="ch" forName="circle3" refType="h"/>
                <dgm:constr type="ctrX" for="ch" forName="circle3" refType="w" fact="0.5"/>
                <dgm:constr type="ctrY" for="ch" forName="circle3" refType="h" fact="0.5"/>
                <dgm:constr type="ctrX" for="ch" forName="c3text" refType="w" fact="0.5"/>
                <dgm:constr type="ctrY" for="ch" forName="c3text" refType="h" fact="0.138"/>
                <dgm:constr type="w" for="ch" forName="c3text" refType="w" refFor="ch" refForName="circle3" fact="0.5175"/>
                <dgm:constr type="h" for="ch" forName="c3text" refType="h" refFor="ch" refForName="circle3" fact="0.138"/>
              </dgm:constrLst>
            </dgm:if>
            <dgm:else name="Name30"/>
          </dgm:choose>
          <dgm:ruleLst/>
          <dgm:layoutNode name="circle3" styleLbl="node1">
            <dgm:alg type="sp"/>
            <dgm:shape xmlns:r="http://schemas.openxmlformats.org/officeDocument/2006/relationships" type="ellipse" r:blip="">
              <dgm:adjLst/>
            </dgm:shape>
            <dgm:presOf axis="ch desOrSelf" ptType="node node" st="3 1" cnt="1 0"/>
            <dgm:constrLst>
              <dgm:constr type="h" refType="w"/>
            </dgm:constrLst>
            <dgm:ruleLst/>
          </dgm:layoutNode>
          <dgm:layoutNode name="c3text">
            <dgm:varLst>
              <dgm:bulletEnabled val="1"/>
            </dgm:varLst>
            <dgm:alg type="tx"/>
            <dgm:shape xmlns:r="http://schemas.openxmlformats.org/officeDocument/2006/relationships" type="rect" r:blip="" hideGeom="1">
              <dgm:adjLst/>
            </dgm:shape>
            <dgm:presOf axis="ch desOrSelf" ptType="node node" st="3 1" cnt="1 0"/>
            <dgm:constrLst/>
            <dgm:ruleLst>
              <dgm:rule type="primFontSz" val="5" fact="NaN" max="NaN"/>
            </dgm:ruleLst>
          </dgm:layoutNode>
        </dgm:layoutNode>
      </dgm:if>
      <dgm:else name="Name31"/>
    </dgm:choose>
    <dgm:choose name="Name32">
      <dgm:if name="Name33" axis="ch" ptType="node" func="cnt" op="gte" val="4">
        <dgm:layoutNode name="comp4">
          <dgm:alg type="composite"/>
          <dgm:shape xmlns:r="http://schemas.openxmlformats.org/officeDocument/2006/relationships" r:blip="">
            <dgm:adjLst/>
          </dgm:shape>
          <dgm:presOf/>
          <dgm:choose name="Name34">
            <dgm:if name="Name35" axis="ch" ptType="node" func="cnt" op="equ" val="4">
              <dgm:constrLst>
                <dgm:constr type="w" for="ch" forName="circle4" refType="w"/>
                <dgm:constr type="h" for="ch" forName="circle4" refType="h"/>
                <dgm:constr type="ctrX" for="ch" forName="circle4" refType="w" fact="0.5"/>
                <dgm:constr type="ctrY" for="ch" forName="circle4" refType="h" fact="0.5"/>
                <dgm:constr type="ctrX" for="ch" forName="c4text" refType="w" fact="0.5"/>
                <dgm:constr type="ctrY" for="ch" forName="c4text" refType="h" fact="0.5"/>
                <dgm:constr type="w" for="ch" forName="c4text" refType="w" refFor="ch" refForName="circle4" fact="0.70711"/>
                <dgm:constr type="h" for="ch" forName="c4text" refType="h" refFor="ch" refForName="circle4" fact="0.5"/>
              </dgm:constrLst>
            </dgm:if>
            <dgm:if name="Name36" axis="ch" ptType="node" func="cnt" op="gte" val="5">
              <dgm:constrLst>
                <dgm:constr type="w" for="ch" forName="circle4" refType="w"/>
                <dgm:constr type="h" for="ch" forName="circle4" refType="h"/>
                <dgm:constr type="ctrX" for="ch" forName="circle4" refType="w" fact="0.5"/>
                <dgm:constr type="ctrY" for="ch" forName="circle4" refType="h" fact="0.5"/>
                <dgm:constr type="ctrX" for="ch" forName="c4text" refType="w" fact="0.5"/>
                <dgm:constr type="ctrY" for="ch" forName="c4text" refType="h" fact="0.18"/>
                <dgm:constr type="w" for="ch" forName="c4text" refType="w" refFor="ch" refForName="circle4" fact="0.54"/>
                <dgm:constr type="h" for="ch" forName="c4text" refType="h" refFor="ch" refForName="circle4" fact="0.18"/>
              </dgm:constrLst>
            </dgm:if>
            <dgm:else name="Name37"/>
          </dgm:choose>
          <dgm:ruleLst/>
          <dgm:layoutNode name="circle4" styleLbl="node1">
            <dgm:alg type="sp"/>
            <dgm:shape xmlns:r="http://schemas.openxmlformats.org/officeDocument/2006/relationships" type="ellipse" r:blip="">
              <dgm:adjLst/>
            </dgm:shape>
            <dgm:presOf axis="ch desOrSelf" ptType="node node" st="4 1" cnt="1 0"/>
            <dgm:constrLst>
              <dgm:constr type="h" refType="w"/>
            </dgm:constrLst>
            <dgm:ruleLst/>
          </dgm:layoutNode>
          <dgm:layoutNode name="c4text">
            <dgm:varLst>
              <dgm:bulletEnabled val="1"/>
            </dgm:varLst>
            <dgm:alg type="tx"/>
            <dgm:shape xmlns:r="http://schemas.openxmlformats.org/officeDocument/2006/relationships" type="rect" r:blip="" hideGeom="1">
              <dgm:adjLst/>
            </dgm:shape>
            <dgm:presOf axis="ch desOrSelf" ptType="node node" st="4 1" cnt="1 0"/>
            <dgm:constrLst/>
            <dgm:ruleLst>
              <dgm:rule type="primFontSz" val="5" fact="NaN" max="NaN"/>
            </dgm:ruleLst>
          </dgm:layoutNode>
        </dgm:layoutNode>
      </dgm:if>
      <dgm:else name="Name38"/>
    </dgm:choose>
    <dgm:choose name="Name39">
      <dgm:if name="Name40" axis="ch" ptType="node" func="cnt" op="gte" val="5">
        <dgm:layoutNode name="comp5">
          <dgm:alg type="composite"/>
          <dgm:shape xmlns:r="http://schemas.openxmlformats.org/officeDocument/2006/relationships" r:blip="">
            <dgm:adjLst/>
          </dgm:shape>
          <dgm:presOf/>
          <dgm:choose name="Name41">
            <dgm:if name="Name42" axis="ch" ptType="node" func="cnt" op="equ" val="5">
              <dgm:constrLst>
                <dgm:constr type="w" for="ch" forName="circle5" refType="w"/>
                <dgm:constr type="h" for="ch" forName="circle5" refType="h"/>
                <dgm:constr type="ctrX" for="ch" forName="circle5" refType="w" fact="0.5"/>
                <dgm:constr type="ctrY" for="ch" forName="circle5" refType="h" fact="0.5"/>
                <dgm:constr type="ctrX" for="ch" forName="c5text" refType="w" fact="0.5"/>
                <dgm:constr type="ctrY" for="ch" forName="c5text" refType="h" fact="0.5"/>
                <dgm:constr type="w" for="ch" forName="c5text" refType="w" refFor="ch" refForName="circle5" fact="0.70711"/>
                <dgm:constr type="h" for="ch" forName="c5text" refType="h" refFor="ch" refForName="circle5" fact="0.5"/>
              </dgm:constrLst>
            </dgm:if>
            <dgm:if name="Name43" axis="ch" ptType="node" func="cnt" op="gte" val="6">
              <dgm:constrLst>
                <dgm:constr type="w" for="ch" forName="circle5" refType="w"/>
                <dgm:constr type="h" for="ch" forName="circle5" refType="h"/>
                <dgm:constr type="ctrX" for="ch" forName="circle5" refType="w" fact="0.5"/>
                <dgm:constr type="ctrY" for="ch" forName="circle5" refType="h" fact="0.5"/>
                <dgm:constr type="ctrX" for="ch" forName="c5text" refType="w" fact="0.5"/>
                <dgm:constr type="ctrY" for="ch" forName="c5text" refType="h" fact="0.25"/>
                <dgm:constr type="w" for="ch" forName="c5text" refType="w" refFor="ch" refForName="circle5" fact="0.65"/>
                <dgm:constr type="h" for="ch" forName="c5text" refType="h" refFor="ch" refForName="circle5" fact="0.25"/>
              </dgm:constrLst>
            </dgm:if>
            <dgm:else name="Name44"/>
          </dgm:choose>
          <dgm:ruleLst/>
          <dgm:layoutNode name="circle5" styleLbl="node1">
            <dgm:alg type="sp"/>
            <dgm:shape xmlns:r="http://schemas.openxmlformats.org/officeDocument/2006/relationships" type="ellipse" r:blip="">
              <dgm:adjLst/>
            </dgm:shape>
            <dgm:presOf axis="ch desOrSelf" ptType="node node" st="5 1" cnt="1 0"/>
            <dgm:constrLst>
              <dgm:constr type="h" refType="w"/>
            </dgm:constrLst>
            <dgm:ruleLst/>
          </dgm:layoutNode>
          <dgm:layoutNode name="c5text">
            <dgm:varLst>
              <dgm:bulletEnabled val="1"/>
            </dgm:varLst>
            <dgm:alg type="tx"/>
            <dgm:shape xmlns:r="http://schemas.openxmlformats.org/officeDocument/2006/relationships" type="rect" r:blip="" hideGeom="1">
              <dgm:adjLst/>
            </dgm:shape>
            <dgm:presOf axis="ch desOrSelf" ptType="node node" st="5 1" cnt="1 0"/>
            <dgm:constrLst/>
            <dgm:ruleLst>
              <dgm:rule type="primFontSz" val="5" fact="NaN" max="NaN"/>
            </dgm:ruleLst>
          </dgm:layoutNode>
        </dgm:layoutNode>
      </dgm:if>
      <dgm:else name="Name45"/>
    </dgm:choose>
    <dgm:choose name="Name46">
      <dgm:if name="Name47" axis="ch" ptType="node" func="cnt" op="gte" val="6">
        <dgm:layoutNode name="comp6">
          <dgm:alg type="composite"/>
          <dgm:shape xmlns:r="http://schemas.openxmlformats.org/officeDocument/2006/relationships" r:blip="">
            <dgm:adjLst/>
          </dgm:shape>
          <dgm:presOf/>
          <dgm:choose name="Name48">
            <dgm:if name="Name49" axis="ch" ptType="node" func="cnt" op="equ" val="6">
              <dgm:constrLst>
                <dgm:constr type="w" for="ch" forName="circle6" refType="w"/>
                <dgm:constr type="h" for="ch" forName="circle6" refType="h"/>
                <dgm:constr type="ctrX" for="ch" forName="circle6" refType="w" fact="0.5"/>
                <dgm:constr type="ctrY" for="ch" forName="circle6" refType="h" fact="0.5"/>
                <dgm:constr type="ctrX" for="ch" forName="c6text" refType="w" fact="0.5"/>
                <dgm:constr type="ctrY" for="ch" forName="c6text" refType="h" fact="0.5"/>
                <dgm:constr type="w" for="ch" forName="c6text" refType="w" refFor="ch" refForName="circle6" fact="0.70711"/>
                <dgm:constr type="h" for="ch" forName="c6text" refType="h" refFor="ch" refForName="circle6" fact="0.5"/>
              </dgm:constrLst>
            </dgm:if>
            <dgm:if name="Name50" axis="ch" ptType="node" func="cnt" op="gte" val="7">
              <dgm:constrLst>
                <dgm:constr type="w" for="ch" forName="circle6" refType="w"/>
                <dgm:constr type="h" for="ch" forName="circle6" refType="h"/>
                <dgm:constr type="ctrX" for="ch" forName="circle6" refType="w" fact="0.5"/>
                <dgm:constr type="ctrY" for="ch" forName="circle6" refType="h" fact="0.5"/>
                <dgm:constr type="ctrX" for="ch" forName="c6text" refType="w" fact="0.5"/>
                <dgm:constr type="ctrY" for="ch" forName="c6text" refType="h" fact="0.27"/>
                <dgm:constr type="w" for="ch" forName="c6text" refType="w" refFor="ch" refForName="circle6" fact="0.68"/>
                <dgm:constr type="h" for="ch" forName="c6text" refType="h" refFor="ch" refForName="circle6" fact="0.241"/>
              </dgm:constrLst>
            </dgm:if>
            <dgm:else name="Name51"/>
          </dgm:choose>
          <dgm:ruleLst/>
          <dgm:layoutNode name="circle6" styleLbl="node1">
            <dgm:alg type="sp"/>
            <dgm:shape xmlns:r="http://schemas.openxmlformats.org/officeDocument/2006/relationships" type="ellipse" r:blip="">
              <dgm:adjLst/>
            </dgm:shape>
            <dgm:presOf axis="ch desOrSelf" ptType="node node" st="6 1" cnt="1 0"/>
            <dgm:constrLst>
              <dgm:constr type="h" refType="w"/>
            </dgm:constrLst>
            <dgm:ruleLst/>
          </dgm:layoutNode>
          <dgm:layoutNode name="c6text">
            <dgm:varLst>
              <dgm:bulletEnabled val="1"/>
            </dgm:varLst>
            <dgm:alg type="tx"/>
            <dgm:shape xmlns:r="http://schemas.openxmlformats.org/officeDocument/2006/relationships" type="rect" r:blip="" hideGeom="1">
              <dgm:adjLst/>
            </dgm:shape>
            <dgm:presOf axis="ch desOrSelf" ptType="node node" st="6 1" cnt="1 0"/>
            <dgm:constrLst/>
            <dgm:ruleLst>
              <dgm:rule type="primFontSz" val="5" fact="NaN" max="NaN"/>
            </dgm:ruleLst>
          </dgm:layoutNode>
        </dgm:layoutNode>
      </dgm:if>
      <dgm:else name="Name52"/>
    </dgm:choose>
    <dgm:choose name="Name53">
      <dgm:if name="Name54" axis="ch" ptType="node" func="cnt" op="gte" val="7">
        <dgm:layoutNode name="comp7">
          <dgm:alg type="composite"/>
          <dgm:shape xmlns:r="http://schemas.openxmlformats.org/officeDocument/2006/relationships" r:blip="">
            <dgm:adjLst/>
          </dgm:shape>
          <dgm:presOf/>
          <dgm:constrLst>
            <dgm:constr type="w" for="ch" forName="circle7" refType="w"/>
            <dgm:constr type="h" for="ch" forName="circle7" refType="h"/>
            <dgm:constr type="ctrX" for="ch" forName="circle7" refType="w" fact="0.5"/>
            <dgm:constr type="ctrY" for="ch" forName="circle7" refType="h" fact="0.5"/>
            <dgm:constr type="ctrX" for="ch" forName="c7text" refType="w" fact="0.5"/>
            <dgm:constr type="ctrY" for="ch" forName="c7text" refType="h" fact="0.5"/>
            <dgm:constr type="w" for="ch" forName="c7text" refType="w" refFor="ch" refForName="circle7" fact="0.70711"/>
            <dgm:constr type="h" for="ch" forName="c7text" refType="h" refFor="ch" refForName="circle7" fact="0.5"/>
          </dgm:constrLst>
          <dgm:ruleLst/>
          <dgm:layoutNode name="circle7" styleLbl="node1">
            <dgm:alg type="sp"/>
            <dgm:shape xmlns:r="http://schemas.openxmlformats.org/officeDocument/2006/relationships" type="ellipse" r:blip="">
              <dgm:adjLst/>
            </dgm:shape>
            <dgm:presOf axis="ch desOrSelf" ptType="node node" st="7 1" cnt="1 0"/>
            <dgm:constrLst>
              <dgm:constr type="h" refType="w"/>
            </dgm:constrLst>
            <dgm:ruleLst/>
          </dgm:layoutNode>
          <dgm:layoutNode name="c7text">
            <dgm:varLst>
              <dgm:bulletEnabled val="1"/>
            </dgm:varLst>
            <dgm:alg type="tx"/>
            <dgm:shape xmlns:r="http://schemas.openxmlformats.org/officeDocument/2006/relationships" type="rect" r:blip="" hideGeom="1">
              <dgm:adjLst/>
            </dgm:shape>
            <dgm:presOf axis="ch desOrSelf" ptType="node node" st="7 1" cnt="1 0"/>
            <dgm:constrLst/>
            <dgm:ruleLst>
              <dgm:rule type="primFontSz" val="5" fact="NaN" max="NaN"/>
            </dgm:ruleLst>
          </dgm:layoutNode>
        </dgm:layoutNode>
      </dgm:if>
      <dgm:else name="Name55"/>
    </dgm:choose>
  </dgm:layoutNode>
</dgm:layoutDef>
</file>

<file path=ppt/diagrams/layout3.xml><?xml version="1.0" encoding="utf-8"?>
<dgm:layoutDef xmlns:dgm="http://schemas.openxmlformats.org/drawingml/2006/diagram" xmlns:a="http://schemas.openxmlformats.org/drawingml/2006/main" uniqueId="urn:microsoft.com/office/officeart/2005/8/layout/venn2">
  <dgm:title val=""/>
  <dgm:desc val=""/>
  <dgm:catLst>
    <dgm:cat type="relationship" pri="30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resizeHandles val="exact"/>
    </dgm:varLst>
    <dgm:alg type="composite">
      <dgm:param type="ar" val="1"/>
    </dgm:alg>
    <dgm:shape xmlns:r="http://schemas.openxmlformats.org/officeDocument/2006/relationships" r:blip="">
      <dgm:adjLst/>
    </dgm:shape>
    <dgm:presOf/>
    <dgm:choose name="Name1">
      <dgm:if name="Name2" axis="ch" ptType="node" func="cnt" op="lte" val="3">
        <dgm:constrLst>
          <dgm:constr type="w" for="ch" forName="comp1" refType="w"/>
          <dgm:constr type="h" for="ch" forName="comp1" refType="w" refFor="ch" refForName="comp1"/>
          <dgm:constr type="w" for="ch" forName="comp2" refType="w" fact="0.75"/>
          <dgm:constr type="h" for="ch" forName="comp2" refType="w" refFor="ch" refForName="comp2"/>
          <dgm:constr type="ctrX" for="ch" forName="comp2" refType="ctrX" refFor="ch" refForName="comp1"/>
          <dgm:constr type="b" for="ch" forName="comp2" refType="b" refFor="ch" refForName="comp1"/>
          <dgm:constr type="w" for="ch" forName="comp3" refType="w" fact="0.5"/>
          <dgm:constr type="h" for="ch" forName="comp3" refType="w" refFor="ch" refForName="comp3"/>
          <dgm:constr type="ctrX" for="ch" forName="comp3" refType="ctrX" refFor="ch" refForName="comp1"/>
          <dgm:constr type="b" for="ch" forName="comp3" refType="b" refFor="ch" refForName="comp1"/>
          <dgm:constr type="primFontSz" for="des" ptType="node" op="equ" val="65"/>
        </dgm:constrLst>
      </dgm:if>
      <dgm:if name="Name3" axis="ch" ptType="node" func="cnt" op="equ" val="4">
        <dgm:constrLst>
          <dgm:constr type="w" for="ch" forName="comp1" refType="w"/>
          <dgm:constr type="h" for="ch" forName="comp1" refType="w" refFor="ch" refForName="comp1"/>
          <dgm:constr type="w" for="ch" forName="comp2" refType="w" fact="0.8"/>
          <dgm:constr type="h" for="ch" forName="comp2" refType="w" refFor="ch" refForName="comp2"/>
          <dgm:constr type="ctrX" for="ch" forName="comp2" refType="ctrX" refFor="ch" refForName="comp1"/>
          <dgm:constr type="b" for="ch" forName="comp2" refType="b" refFor="ch" refForName="comp1"/>
          <dgm:constr type="w" for="ch" forName="comp3" refType="w" fact="0.6"/>
          <dgm:constr type="h" for="ch" forName="comp3" refType="w" refFor="ch" refForName="comp3"/>
          <dgm:constr type="ctrX" for="ch" forName="comp3" refType="ctrX" refFor="ch" refForName="comp1"/>
          <dgm:constr type="b" for="ch" forName="comp3" refType="b" refFor="ch" refForName="comp1"/>
          <dgm:constr type="w" for="ch" forName="comp4" refType="w" fact="0.4"/>
          <dgm:constr type="h" for="ch" forName="comp4" refType="w" refFor="ch" refForName="comp4"/>
          <dgm:constr type="ctrX" for="ch" forName="comp4" refType="ctrX" refFor="ch" refForName="comp1"/>
          <dgm:constr type="b" for="ch" forName="comp4" refType="b" refFor="ch" refForName="comp1"/>
          <dgm:constr type="primFontSz" for="des" ptType="node" op="equ" val="65"/>
        </dgm:constrLst>
      </dgm:if>
      <dgm:else name="Name4">
        <dgm:constrLst>
          <dgm:constr type="w" for="ch" forName="comp1" refType="w"/>
          <dgm:constr type="h" for="ch" forName="comp1" refType="w" refFor="ch" refForName="comp1"/>
          <dgm:constr type="w" for="ch" forName="comp2" refType="w" fact="0.85"/>
          <dgm:constr type="h" for="ch" forName="comp2" refType="w" refFor="ch" refForName="comp2"/>
          <dgm:constr type="ctrX" for="ch" forName="comp2" refType="ctrX" refFor="ch" refForName="comp1"/>
          <dgm:constr type="b" for="ch" forName="comp2" refType="b" refFor="ch" refForName="comp1"/>
          <dgm:constr type="w" for="ch" forName="comp3" refType="w" fact="0.7"/>
          <dgm:constr type="h" for="ch" forName="comp3" refType="w" refFor="ch" refForName="comp3"/>
          <dgm:constr type="ctrX" for="ch" forName="comp3" refType="ctrX" refFor="ch" refForName="comp1"/>
          <dgm:constr type="b" for="ch" forName="comp3" refType="b" refFor="ch" refForName="comp1"/>
          <dgm:constr type="w" for="ch" forName="comp4" refType="w" fact="0.55"/>
          <dgm:constr type="h" for="ch" forName="comp4" refType="w" refFor="ch" refForName="comp4"/>
          <dgm:constr type="ctrX" for="ch" forName="comp4" refType="ctrX" refFor="ch" refForName="comp1"/>
          <dgm:constr type="b" for="ch" forName="comp4" refType="b" refFor="ch" refForName="comp1"/>
          <dgm:constr type="w" for="ch" forName="comp5" refType="w" fact="0.4"/>
          <dgm:constr type="h" for="ch" forName="comp5" refType="w" refFor="ch" refForName="comp5"/>
          <dgm:constr type="ctrX" for="ch" forName="comp5" refType="ctrX" refFor="ch" refForName="comp1"/>
          <dgm:constr type="b" for="ch" forName="comp5" refType="b" refFor="ch" refForName="comp1"/>
          <dgm:constr type="w" for="ch" forName="comp6" refType="w" fact="0.25"/>
          <dgm:constr type="h" for="ch" forName="comp6" refType="w" refFor="ch" refForName="comp6"/>
          <dgm:constr type="ctrX" for="ch" forName="comp6" refType="ctrX" refFor="ch" refForName="comp1"/>
          <dgm:constr type="b" for="ch" forName="comp6" refType="b" refFor="ch" refForName="comp1"/>
          <dgm:constr type="w" for="ch" forName="comp7" refType="w" fact="0.15"/>
          <dgm:constr type="h" for="ch" forName="comp7" refType="w" refFor="ch" refForName="comp7"/>
          <dgm:constr type="ctrX" for="ch" forName="comp7" refType="ctrX" refFor="ch" refForName="comp1"/>
          <dgm:constr type="b" for="ch" forName="comp7" refType="b" refFor="ch" refForName="comp1"/>
          <dgm:constr type="primFontSz" for="des" ptType="node" op="equ" val="65"/>
        </dgm:constrLst>
      </dgm:else>
    </dgm:choose>
    <dgm:ruleLst/>
    <dgm:choose name="Name5">
      <dgm:if name="Name6" axis="ch" ptType="node" func="cnt" op="gte" val="1">
        <dgm:layoutNode name="comp1">
          <dgm:alg type="composite"/>
          <dgm:shape xmlns:r="http://schemas.openxmlformats.org/officeDocument/2006/relationships" r:blip="">
            <dgm:adjLst/>
          </dgm:shape>
          <dgm:presOf/>
          <dgm:choose name="Name7">
            <dgm:if name="Name8" axis="ch" ptType="node" func="cnt" op="equ" val="1">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5"/>
                <dgm:constr type="w" for="ch" forName="c1text" refType="w" refFor="ch" refForName="circle1" fact="0.70711"/>
                <dgm:constr type="h" for="ch" forName="c1text" refType="h" refFor="ch" refForName="circle1" fact="0.5"/>
              </dgm:constrLst>
            </dgm:if>
            <dgm:if name="Name9" axis="ch" ptType="node" func="cnt" op="equ" val="2">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6"/>
                <dgm:constr type="w" for="ch" forName="c1text" refType="w" refFor="ch" refForName="circle1" fact="0.525"/>
                <dgm:constr type="h" for="ch" forName="c1text" refType="h" refFor="ch" refForName="circle1" fact="0.17"/>
              </dgm:constrLst>
            </dgm:if>
            <dgm:if name="Name10" axis="ch" ptType="node" func="cnt" op="equ" val="3">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25"/>
                <dgm:constr type="w" for="ch" forName="c1text" refType="w" refFor="ch" refForName="circle1" fact="0.3495"/>
                <dgm:constr type="h" for="ch" forName="c1text" refType="h" refFor="ch" refForName="circle1" fact="0.15"/>
              </dgm:constrLst>
            </dgm:if>
            <dgm:if name="Name11" axis="ch" ptType="node" func="cnt" op="equ" val="4">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25"/>
                <dgm:constr type="w" for="ch" forName="c1text" refType="w" refFor="ch" refForName="circle1" fact="0.2796"/>
                <dgm:constr type="h" for="ch" forName="c1text" refType="h" refFor="ch" refForName="circle1" fact="0.15"/>
              </dgm:constrLst>
            </dgm:if>
            <dgm:if name="Name12" axis="ch" ptType="node" func="cnt" op="gte" val="5">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
                <dgm:constr type="w" for="ch" forName="c1text" refType="w" refFor="ch" refForName="circle1" fact="0.375"/>
                <dgm:constr type="h" for="ch" forName="c1text" refType="h" refFor="ch" refForName="circle1" fact="0.1"/>
              </dgm:constrLst>
            </dgm:if>
            <dgm:else name="Name13"/>
          </dgm:choose>
          <dgm:ruleLst/>
          <dgm:layoutNode name="circle1" styleLbl="node1">
            <dgm:alg type="sp"/>
            <dgm:shape xmlns:r="http://schemas.openxmlformats.org/officeDocument/2006/relationships" type="ellipse" r:blip="">
              <dgm:adjLst/>
            </dgm:shape>
            <dgm:presOf axis="ch desOrSelf" ptType="node node" st="1 1" cnt="1 0"/>
            <dgm:constrLst>
              <dgm:constr type="h" refType="w"/>
            </dgm:constrLst>
            <dgm:ruleLst/>
          </dgm:layoutNode>
          <dgm:layoutNode name="c1text">
            <dgm:varLst>
              <dgm:bulletEnabled val="1"/>
            </dgm:varLst>
            <dgm:alg type="tx"/>
            <dgm:shape xmlns:r="http://schemas.openxmlformats.org/officeDocument/2006/relationships" type="rect" r:blip="" hideGeom="1">
              <dgm:adjLst/>
            </dgm:shape>
            <dgm:presOf axis="ch desOrSelf" ptType="node node" st="1 1" cnt="1 0"/>
            <dgm:constrLst/>
            <dgm:ruleLst>
              <dgm:rule type="primFontSz" val="5" fact="NaN" max="NaN"/>
            </dgm:ruleLst>
          </dgm:layoutNode>
        </dgm:layoutNode>
      </dgm:if>
      <dgm:else name="Name14"/>
    </dgm:choose>
    <dgm:choose name="Name15">
      <dgm:if name="Name16" axis="ch" ptType="node" func="cnt" op="gte" val="2">
        <dgm:layoutNode name="comp2">
          <dgm:alg type="composite"/>
          <dgm:shape xmlns:r="http://schemas.openxmlformats.org/officeDocument/2006/relationships" r:blip="">
            <dgm:adjLst/>
          </dgm:shape>
          <dgm:presOf/>
          <dgm:choose name="Name17">
            <dgm:if name="Name18" axis="ch" ptType="node" func="cnt" op="equ" val="2">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5"/>
                <dgm:constr type="w" for="ch" forName="c2text" refType="w" refFor="ch" refForName="circle2" fact="0.70711"/>
                <dgm:constr type="h" for="ch" forName="c2text" refType="h" refFor="ch" refForName="circle2" fact="0.5"/>
              </dgm:constrLst>
            </dgm:if>
            <dgm:if name="Name19" axis="ch" ptType="node" func="cnt" op="equ" val="3">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15625"/>
                <dgm:constr type="w" for="ch" forName="c2text" refType="w" refFor="ch" refForName="circle2" fact="0.466"/>
                <dgm:constr type="h" for="ch" forName="c2text" refType="h" refFor="ch" refForName="circle2" fact="0.1875"/>
              </dgm:constrLst>
            </dgm:if>
            <dgm:if name="Name20" axis="ch" ptType="node" func="cnt" op="equ" val="4">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15"/>
                <dgm:constr type="w" for="ch" forName="c2text" refType="w" refFor="ch" refForName="circle2" fact="0.3495"/>
                <dgm:constr type="h" for="ch" forName="c2text" refType="h" refFor="ch" refForName="circle2" fact="0.18"/>
              </dgm:constrLst>
            </dgm:if>
            <dgm:if name="Name21" axis="ch" ptType="node" func="cnt" op="gte" val="5">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115"/>
                <dgm:constr type="w" for="ch" forName="c2text" refType="w" refFor="ch" refForName="circle2" fact="0.43125"/>
                <dgm:constr type="h" for="ch" forName="c2text" refType="h" refFor="ch" refForName="circle2" fact="0.115"/>
              </dgm:constrLst>
            </dgm:if>
            <dgm:else name="Name22"/>
          </dgm:choose>
          <dgm:ruleLst/>
          <dgm:layoutNode name="circle2" styleLbl="node1">
            <dgm:alg type="sp"/>
            <dgm:shape xmlns:r="http://schemas.openxmlformats.org/officeDocument/2006/relationships" type="ellipse" r:blip="">
              <dgm:adjLst/>
            </dgm:shape>
            <dgm:presOf axis="ch desOrSelf" ptType="node node" st="2 1" cnt="1 0"/>
            <dgm:constrLst>
              <dgm:constr type="h" refType="w"/>
            </dgm:constrLst>
            <dgm:ruleLst/>
          </dgm:layoutNode>
          <dgm:layoutNode name="c2text">
            <dgm:varLst>
              <dgm:bulletEnabled val="1"/>
            </dgm:varLst>
            <dgm:alg type="tx"/>
            <dgm:shape xmlns:r="http://schemas.openxmlformats.org/officeDocument/2006/relationships" type="rect" r:blip="" hideGeom="1">
              <dgm:adjLst/>
            </dgm:shape>
            <dgm:presOf axis="ch desOrSelf" ptType="node node" st="2 1" cnt="1 0"/>
            <dgm:constrLst/>
            <dgm:ruleLst>
              <dgm:rule type="primFontSz" val="5" fact="NaN" max="NaN"/>
            </dgm:ruleLst>
          </dgm:layoutNode>
        </dgm:layoutNode>
      </dgm:if>
      <dgm:else name="Name23"/>
    </dgm:choose>
    <dgm:choose name="Name24">
      <dgm:if name="Name25" axis="ch" ptType="node" func="cnt" op="gte" val="3">
        <dgm:layoutNode name="comp3">
          <dgm:alg type="composite"/>
          <dgm:shape xmlns:r="http://schemas.openxmlformats.org/officeDocument/2006/relationships" r:blip="">
            <dgm:adjLst/>
          </dgm:shape>
          <dgm:presOf/>
          <dgm:choose name="Name26">
            <dgm:if name="Name27" axis="ch" ptType="node" func="cnt" op="equ" val="3">
              <dgm:constrLst>
                <dgm:constr type="w" for="ch" forName="circle3" refType="w"/>
                <dgm:constr type="h" for="ch" forName="circle3" refType="h"/>
                <dgm:constr type="ctrX" for="ch" forName="circle3" refType="w" fact="0.5"/>
                <dgm:constr type="ctrY" for="ch" forName="circle3" refType="h" fact="0.5"/>
                <dgm:constr type="ctrX" for="ch" forName="c3text" refType="w" fact="0.5"/>
                <dgm:constr type="ctrY" for="ch" forName="c3text" refType="h" fact="0.5"/>
                <dgm:constr type="w" for="ch" forName="c3text" refType="w" refFor="ch" refForName="circle3" fact="0.70711"/>
                <dgm:constr type="h" for="ch" forName="c3text" refType="h" refFor="ch" refForName="circle3" fact="0.5"/>
              </dgm:constrLst>
            </dgm:if>
            <dgm:if name="Name28" axis="ch" ptType="node" func="cnt" op="equ" val="4">
              <dgm:constrLst>
                <dgm:constr type="w" for="ch" forName="circle3" refType="w"/>
                <dgm:constr type="h" for="ch" forName="circle3" refType="h"/>
                <dgm:constr type="ctrX" for="ch" forName="circle3" refType="w" fact="0.5"/>
                <dgm:constr type="ctrY" for="ch" forName="circle3" refType="h" fact="0.5"/>
                <dgm:constr type="ctrX" for="ch" forName="c3text" refType="w" fact="0.5"/>
                <dgm:constr type="ctrY" for="ch" forName="c3text" refType="h" fact="0.1875"/>
                <dgm:constr type="w" for="ch" forName="c3text" refType="w" refFor="ch" refForName="circle3" fact="0.466"/>
                <dgm:constr type="h" for="ch" forName="c3text" refType="h" refFor="ch" refForName="circle3" fact="0.225"/>
              </dgm:constrLst>
            </dgm:if>
            <dgm:if name="Name29" axis="ch" ptType="node" func="cnt" op="gte" val="5">
              <dgm:constrLst>
                <dgm:constr type="w" for="ch" forName="circle3" refType="w"/>
                <dgm:constr type="h" for="ch" forName="circle3" refType="h"/>
                <dgm:constr type="ctrX" for="ch" forName="circle3" refType="w" fact="0.5"/>
                <dgm:constr type="ctrY" for="ch" forName="circle3" refType="h" fact="0.5"/>
                <dgm:constr type="ctrX" for="ch" forName="c3text" refType="w" fact="0.5"/>
                <dgm:constr type="ctrY" for="ch" forName="c3text" refType="h" fact="0.138"/>
                <dgm:constr type="w" for="ch" forName="c3text" refType="w" refFor="ch" refForName="circle3" fact="0.5175"/>
                <dgm:constr type="h" for="ch" forName="c3text" refType="h" refFor="ch" refForName="circle3" fact="0.138"/>
              </dgm:constrLst>
            </dgm:if>
            <dgm:else name="Name30"/>
          </dgm:choose>
          <dgm:ruleLst/>
          <dgm:layoutNode name="circle3" styleLbl="node1">
            <dgm:alg type="sp"/>
            <dgm:shape xmlns:r="http://schemas.openxmlformats.org/officeDocument/2006/relationships" type="ellipse" r:blip="">
              <dgm:adjLst/>
            </dgm:shape>
            <dgm:presOf axis="ch desOrSelf" ptType="node node" st="3 1" cnt="1 0"/>
            <dgm:constrLst>
              <dgm:constr type="h" refType="w"/>
            </dgm:constrLst>
            <dgm:ruleLst/>
          </dgm:layoutNode>
          <dgm:layoutNode name="c3text">
            <dgm:varLst>
              <dgm:bulletEnabled val="1"/>
            </dgm:varLst>
            <dgm:alg type="tx"/>
            <dgm:shape xmlns:r="http://schemas.openxmlformats.org/officeDocument/2006/relationships" type="rect" r:blip="" hideGeom="1">
              <dgm:adjLst/>
            </dgm:shape>
            <dgm:presOf axis="ch desOrSelf" ptType="node node" st="3 1" cnt="1 0"/>
            <dgm:constrLst/>
            <dgm:ruleLst>
              <dgm:rule type="primFontSz" val="5" fact="NaN" max="NaN"/>
            </dgm:ruleLst>
          </dgm:layoutNode>
        </dgm:layoutNode>
      </dgm:if>
      <dgm:else name="Name31"/>
    </dgm:choose>
    <dgm:choose name="Name32">
      <dgm:if name="Name33" axis="ch" ptType="node" func="cnt" op="gte" val="4">
        <dgm:layoutNode name="comp4">
          <dgm:alg type="composite"/>
          <dgm:shape xmlns:r="http://schemas.openxmlformats.org/officeDocument/2006/relationships" r:blip="">
            <dgm:adjLst/>
          </dgm:shape>
          <dgm:presOf/>
          <dgm:choose name="Name34">
            <dgm:if name="Name35" axis="ch" ptType="node" func="cnt" op="equ" val="4">
              <dgm:constrLst>
                <dgm:constr type="w" for="ch" forName="circle4" refType="w"/>
                <dgm:constr type="h" for="ch" forName="circle4" refType="h"/>
                <dgm:constr type="ctrX" for="ch" forName="circle4" refType="w" fact="0.5"/>
                <dgm:constr type="ctrY" for="ch" forName="circle4" refType="h" fact="0.5"/>
                <dgm:constr type="ctrX" for="ch" forName="c4text" refType="w" fact="0.5"/>
                <dgm:constr type="ctrY" for="ch" forName="c4text" refType="h" fact="0.5"/>
                <dgm:constr type="w" for="ch" forName="c4text" refType="w" refFor="ch" refForName="circle4" fact="0.70711"/>
                <dgm:constr type="h" for="ch" forName="c4text" refType="h" refFor="ch" refForName="circle4" fact="0.5"/>
              </dgm:constrLst>
            </dgm:if>
            <dgm:if name="Name36" axis="ch" ptType="node" func="cnt" op="gte" val="5">
              <dgm:constrLst>
                <dgm:constr type="w" for="ch" forName="circle4" refType="w"/>
                <dgm:constr type="h" for="ch" forName="circle4" refType="h"/>
                <dgm:constr type="ctrX" for="ch" forName="circle4" refType="w" fact="0.5"/>
                <dgm:constr type="ctrY" for="ch" forName="circle4" refType="h" fact="0.5"/>
                <dgm:constr type="ctrX" for="ch" forName="c4text" refType="w" fact="0.5"/>
                <dgm:constr type="ctrY" for="ch" forName="c4text" refType="h" fact="0.18"/>
                <dgm:constr type="w" for="ch" forName="c4text" refType="w" refFor="ch" refForName="circle4" fact="0.54"/>
                <dgm:constr type="h" for="ch" forName="c4text" refType="h" refFor="ch" refForName="circle4" fact="0.18"/>
              </dgm:constrLst>
            </dgm:if>
            <dgm:else name="Name37"/>
          </dgm:choose>
          <dgm:ruleLst/>
          <dgm:layoutNode name="circle4" styleLbl="node1">
            <dgm:alg type="sp"/>
            <dgm:shape xmlns:r="http://schemas.openxmlformats.org/officeDocument/2006/relationships" type="ellipse" r:blip="">
              <dgm:adjLst/>
            </dgm:shape>
            <dgm:presOf axis="ch desOrSelf" ptType="node node" st="4 1" cnt="1 0"/>
            <dgm:constrLst>
              <dgm:constr type="h" refType="w"/>
            </dgm:constrLst>
            <dgm:ruleLst/>
          </dgm:layoutNode>
          <dgm:layoutNode name="c4text">
            <dgm:varLst>
              <dgm:bulletEnabled val="1"/>
            </dgm:varLst>
            <dgm:alg type="tx"/>
            <dgm:shape xmlns:r="http://schemas.openxmlformats.org/officeDocument/2006/relationships" type="rect" r:blip="" hideGeom="1">
              <dgm:adjLst/>
            </dgm:shape>
            <dgm:presOf axis="ch desOrSelf" ptType="node node" st="4 1" cnt="1 0"/>
            <dgm:constrLst/>
            <dgm:ruleLst>
              <dgm:rule type="primFontSz" val="5" fact="NaN" max="NaN"/>
            </dgm:ruleLst>
          </dgm:layoutNode>
        </dgm:layoutNode>
      </dgm:if>
      <dgm:else name="Name38"/>
    </dgm:choose>
    <dgm:choose name="Name39">
      <dgm:if name="Name40" axis="ch" ptType="node" func="cnt" op="gte" val="5">
        <dgm:layoutNode name="comp5">
          <dgm:alg type="composite"/>
          <dgm:shape xmlns:r="http://schemas.openxmlformats.org/officeDocument/2006/relationships" r:blip="">
            <dgm:adjLst/>
          </dgm:shape>
          <dgm:presOf/>
          <dgm:choose name="Name41">
            <dgm:if name="Name42" axis="ch" ptType="node" func="cnt" op="equ" val="5">
              <dgm:constrLst>
                <dgm:constr type="w" for="ch" forName="circle5" refType="w"/>
                <dgm:constr type="h" for="ch" forName="circle5" refType="h"/>
                <dgm:constr type="ctrX" for="ch" forName="circle5" refType="w" fact="0.5"/>
                <dgm:constr type="ctrY" for="ch" forName="circle5" refType="h" fact="0.5"/>
                <dgm:constr type="ctrX" for="ch" forName="c5text" refType="w" fact="0.5"/>
                <dgm:constr type="ctrY" for="ch" forName="c5text" refType="h" fact="0.5"/>
                <dgm:constr type="w" for="ch" forName="c5text" refType="w" refFor="ch" refForName="circle5" fact="0.70711"/>
                <dgm:constr type="h" for="ch" forName="c5text" refType="h" refFor="ch" refForName="circle5" fact="0.5"/>
              </dgm:constrLst>
            </dgm:if>
            <dgm:if name="Name43" axis="ch" ptType="node" func="cnt" op="gte" val="6">
              <dgm:constrLst>
                <dgm:constr type="w" for="ch" forName="circle5" refType="w"/>
                <dgm:constr type="h" for="ch" forName="circle5" refType="h"/>
                <dgm:constr type="ctrX" for="ch" forName="circle5" refType="w" fact="0.5"/>
                <dgm:constr type="ctrY" for="ch" forName="circle5" refType="h" fact="0.5"/>
                <dgm:constr type="ctrX" for="ch" forName="c5text" refType="w" fact="0.5"/>
                <dgm:constr type="ctrY" for="ch" forName="c5text" refType="h" fact="0.25"/>
                <dgm:constr type="w" for="ch" forName="c5text" refType="w" refFor="ch" refForName="circle5" fact="0.65"/>
                <dgm:constr type="h" for="ch" forName="c5text" refType="h" refFor="ch" refForName="circle5" fact="0.25"/>
              </dgm:constrLst>
            </dgm:if>
            <dgm:else name="Name44"/>
          </dgm:choose>
          <dgm:ruleLst/>
          <dgm:layoutNode name="circle5" styleLbl="node1">
            <dgm:alg type="sp"/>
            <dgm:shape xmlns:r="http://schemas.openxmlformats.org/officeDocument/2006/relationships" type="ellipse" r:blip="">
              <dgm:adjLst/>
            </dgm:shape>
            <dgm:presOf axis="ch desOrSelf" ptType="node node" st="5 1" cnt="1 0"/>
            <dgm:constrLst>
              <dgm:constr type="h" refType="w"/>
            </dgm:constrLst>
            <dgm:ruleLst/>
          </dgm:layoutNode>
          <dgm:layoutNode name="c5text">
            <dgm:varLst>
              <dgm:bulletEnabled val="1"/>
            </dgm:varLst>
            <dgm:alg type="tx"/>
            <dgm:shape xmlns:r="http://schemas.openxmlformats.org/officeDocument/2006/relationships" type="rect" r:blip="" hideGeom="1">
              <dgm:adjLst/>
            </dgm:shape>
            <dgm:presOf axis="ch desOrSelf" ptType="node node" st="5 1" cnt="1 0"/>
            <dgm:constrLst/>
            <dgm:ruleLst>
              <dgm:rule type="primFontSz" val="5" fact="NaN" max="NaN"/>
            </dgm:ruleLst>
          </dgm:layoutNode>
        </dgm:layoutNode>
      </dgm:if>
      <dgm:else name="Name45"/>
    </dgm:choose>
    <dgm:choose name="Name46">
      <dgm:if name="Name47" axis="ch" ptType="node" func="cnt" op="gte" val="6">
        <dgm:layoutNode name="comp6">
          <dgm:alg type="composite"/>
          <dgm:shape xmlns:r="http://schemas.openxmlformats.org/officeDocument/2006/relationships" r:blip="">
            <dgm:adjLst/>
          </dgm:shape>
          <dgm:presOf/>
          <dgm:choose name="Name48">
            <dgm:if name="Name49" axis="ch" ptType="node" func="cnt" op="equ" val="6">
              <dgm:constrLst>
                <dgm:constr type="w" for="ch" forName="circle6" refType="w"/>
                <dgm:constr type="h" for="ch" forName="circle6" refType="h"/>
                <dgm:constr type="ctrX" for="ch" forName="circle6" refType="w" fact="0.5"/>
                <dgm:constr type="ctrY" for="ch" forName="circle6" refType="h" fact="0.5"/>
                <dgm:constr type="ctrX" for="ch" forName="c6text" refType="w" fact="0.5"/>
                <dgm:constr type="ctrY" for="ch" forName="c6text" refType="h" fact="0.5"/>
                <dgm:constr type="w" for="ch" forName="c6text" refType="w" refFor="ch" refForName="circle6" fact="0.70711"/>
                <dgm:constr type="h" for="ch" forName="c6text" refType="h" refFor="ch" refForName="circle6" fact="0.5"/>
              </dgm:constrLst>
            </dgm:if>
            <dgm:if name="Name50" axis="ch" ptType="node" func="cnt" op="gte" val="7">
              <dgm:constrLst>
                <dgm:constr type="w" for="ch" forName="circle6" refType="w"/>
                <dgm:constr type="h" for="ch" forName="circle6" refType="h"/>
                <dgm:constr type="ctrX" for="ch" forName="circle6" refType="w" fact="0.5"/>
                <dgm:constr type="ctrY" for="ch" forName="circle6" refType="h" fact="0.5"/>
                <dgm:constr type="ctrX" for="ch" forName="c6text" refType="w" fact="0.5"/>
                <dgm:constr type="ctrY" for="ch" forName="c6text" refType="h" fact="0.27"/>
                <dgm:constr type="w" for="ch" forName="c6text" refType="w" refFor="ch" refForName="circle6" fact="0.68"/>
                <dgm:constr type="h" for="ch" forName="c6text" refType="h" refFor="ch" refForName="circle6" fact="0.241"/>
              </dgm:constrLst>
            </dgm:if>
            <dgm:else name="Name51"/>
          </dgm:choose>
          <dgm:ruleLst/>
          <dgm:layoutNode name="circle6" styleLbl="node1">
            <dgm:alg type="sp"/>
            <dgm:shape xmlns:r="http://schemas.openxmlformats.org/officeDocument/2006/relationships" type="ellipse" r:blip="">
              <dgm:adjLst/>
            </dgm:shape>
            <dgm:presOf axis="ch desOrSelf" ptType="node node" st="6 1" cnt="1 0"/>
            <dgm:constrLst>
              <dgm:constr type="h" refType="w"/>
            </dgm:constrLst>
            <dgm:ruleLst/>
          </dgm:layoutNode>
          <dgm:layoutNode name="c6text">
            <dgm:varLst>
              <dgm:bulletEnabled val="1"/>
            </dgm:varLst>
            <dgm:alg type="tx"/>
            <dgm:shape xmlns:r="http://schemas.openxmlformats.org/officeDocument/2006/relationships" type="rect" r:blip="" hideGeom="1">
              <dgm:adjLst/>
            </dgm:shape>
            <dgm:presOf axis="ch desOrSelf" ptType="node node" st="6 1" cnt="1 0"/>
            <dgm:constrLst/>
            <dgm:ruleLst>
              <dgm:rule type="primFontSz" val="5" fact="NaN" max="NaN"/>
            </dgm:ruleLst>
          </dgm:layoutNode>
        </dgm:layoutNode>
      </dgm:if>
      <dgm:else name="Name52"/>
    </dgm:choose>
    <dgm:choose name="Name53">
      <dgm:if name="Name54" axis="ch" ptType="node" func="cnt" op="gte" val="7">
        <dgm:layoutNode name="comp7">
          <dgm:alg type="composite"/>
          <dgm:shape xmlns:r="http://schemas.openxmlformats.org/officeDocument/2006/relationships" r:blip="">
            <dgm:adjLst/>
          </dgm:shape>
          <dgm:presOf/>
          <dgm:constrLst>
            <dgm:constr type="w" for="ch" forName="circle7" refType="w"/>
            <dgm:constr type="h" for="ch" forName="circle7" refType="h"/>
            <dgm:constr type="ctrX" for="ch" forName="circle7" refType="w" fact="0.5"/>
            <dgm:constr type="ctrY" for="ch" forName="circle7" refType="h" fact="0.5"/>
            <dgm:constr type="ctrX" for="ch" forName="c7text" refType="w" fact="0.5"/>
            <dgm:constr type="ctrY" for="ch" forName="c7text" refType="h" fact="0.5"/>
            <dgm:constr type="w" for="ch" forName="c7text" refType="w" refFor="ch" refForName="circle7" fact="0.70711"/>
            <dgm:constr type="h" for="ch" forName="c7text" refType="h" refFor="ch" refForName="circle7" fact="0.5"/>
          </dgm:constrLst>
          <dgm:ruleLst/>
          <dgm:layoutNode name="circle7" styleLbl="node1">
            <dgm:alg type="sp"/>
            <dgm:shape xmlns:r="http://schemas.openxmlformats.org/officeDocument/2006/relationships" type="ellipse" r:blip="">
              <dgm:adjLst/>
            </dgm:shape>
            <dgm:presOf axis="ch desOrSelf" ptType="node node" st="7 1" cnt="1 0"/>
            <dgm:constrLst>
              <dgm:constr type="h" refType="w"/>
            </dgm:constrLst>
            <dgm:ruleLst/>
          </dgm:layoutNode>
          <dgm:layoutNode name="c7text">
            <dgm:varLst>
              <dgm:bulletEnabled val="1"/>
            </dgm:varLst>
            <dgm:alg type="tx"/>
            <dgm:shape xmlns:r="http://schemas.openxmlformats.org/officeDocument/2006/relationships" type="rect" r:blip="" hideGeom="1">
              <dgm:adjLst/>
            </dgm:shape>
            <dgm:presOf axis="ch desOrSelf" ptType="node node" st="7 1" cnt="1 0"/>
            <dgm:constrLst/>
            <dgm:ruleLst>
              <dgm:rule type="primFontSz" val="5" fact="NaN" max="NaN"/>
            </dgm:ruleLst>
          </dgm:layoutNode>
        </dgm:layoutNode>
      </dgm:if>
      <dgm:else name="Name55"/>
    </dgm:choose>
  </dgm:layoutNode>
</dgm:layoutDef>
</file>

<file path=ppt/diagrams/layout4.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4">
  <dgm:title val=""/>
  <dgm:desc val=""/>
  <dgm:catLst>
    <dgm:cat type="3D" pri="11400"/>
  </dgm:catLst>
  <dgm:scene3d>
    <a:camera prst="orthographicFront"/>
    <a:lightRig rig="threePt" dir="t"/>
  </dgm:scene3d>
  <dgm:styleLbl name="node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chilly" dir="t"/>
    </dgm:scene3d>
    <dgm:sp3d prstMaterial="translucentPowder">
      <a:bevelT w="127000" h="25400" prst="softRound"/>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chilly" dir="t"/>
    </dgm:scene3d>
    <dgm:sp3d z="12700" extrusionH="12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alignImgPlac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bgImgPlace1">
    <dgm:scene3d>
      <a:camera prst="orthographicFront"/>
      <a:lightRig rig="chilly" dir="t"/>
    </dgm:scene3d>
    <dgm:sp3d z="-257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chilly" dir="t"/>
    </dgm:scene3d>
    <dgm:sp3d z="-70000" extrusionH="1700" prstMaterial="translucentPowder">
      <a:bevelT w="25400" h="6350" prst="softRound"/>
      <a:bevelB w="0" h="0" prst="convex"/>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bgSibTrans2D1">
    <dgm:scene3d>
      <a:camera prst="orthographicFront"/>
      <a:lightRig rig="chilly" dir="t"/>
    </dgm:scene3d>
    <dgm:sp3d z="-25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sibTrans1D1">
    <dgm:scene3d>
      <a:camera prst="orthographicFront"/>
      <a:lightRig rig="chilly"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chilly"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2">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3">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4">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1D1">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con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1">
    <dgm:scene3d>
      <a:camera prst="orthographicFront"/>
      <a:lightRig rig="chilly" dir="t"/>
    </dgm:scene3d>
    <dgm:sp3d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trAlignAcc1">
    <dgm:scene3d>
      <a:camera prst="orthographicFront"/>
      <a:lightRig rig="chilly" dir="t"/>
    </dgm:scene3d>
    <dgm:sp3d prstMaterial="dkEdge">
      <a:bevelT w="127000" h="25400"/>
    </dgm:sp3d>
    <dgm:txPr/>
    <dgm:style>
      <a:lnRef idx="1">
        <a:scrgbClr r="0" g="0" b="0"/>
      </a:lnRef>
      <a:fillRef idx="1">
        <a:scrgbClr r="0" g="0" b="0"/>
      </a:fillRef>
      <a:effectRef idx="0">
        <a:scrgbClr r="0" g="0" b="0"/>
      </a:effectRef>
      <a:fontRef idx="minor">
        <a:schemeClr val="lt1"/>
      </a:fontRef>
    </dgm:style>
  </dgm:styleLbl>
  <dgm:styleLbl name="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AlignAcc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0">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2">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3">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4">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dkBgShp">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trBgShp">
    <dgm:scene3d>
      <a:camera prst="orthographicFront"/>
      <a:lightRig rig="chilly"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4">
  <dgm:title val=""/>
  <dgm:desc val=""/>
  <dgm:catLst>
    <dgm:cat type="3D" pri="11400"/>
  </dgm:catLst>
  <dgm:scene3d>
    <a:camera prst="orthographicFront"/>
    <a:lightRig rig="threePt" dir="t"/>
  </dgm:scene3d>
  <dgm:styleLbl name="node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chilly" dir="t"/>
    </dgm:scene3d>
    <dgm:sp3d prstMaterial="translucentPowder">
      <a:bevelT w="127000" h="25400" prst="softRound"/>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chilly" dir="t"/>
    </dgm:scene3d>
    <dgm:sp3d z="12700" extrusionH="12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alignImgPlac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bgImgPlace1">
    <dgm:scene3d>
      <a:camera prst="orthographicFront"/>
      <a:lightRig rig="chilly" dir="t"/>
    </dgm:scene3d>
    <dgm:sp3d z="-257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chilly" dir="t"/>
    </dgm:scene3d>
    <dgm:sp3d z="-70000" extrusionH="1700" prstMaterial="translucentPowder">
      <a:bevelT w="25400" h="6350" prst="softRound"/>
      <a:bevelB w="0" h="0" prst="convex"/>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bgSibTrans2D1">
    <dgm:scene3d>
      <a:camera prst="orthographicFront"/>
      <a:lightRig rig="chilly" dir="t"/>
    </dgm:scene3d>
    <dgm:sp3d z="-25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sibTrans1D1">
    <dgm:scene3d>
      <a:camera prst="orthographicFront"/>
      <a:lightRig rig="chilly"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chilly"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2">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3">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4">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1D1">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con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1">
    <dgm:scene3d>
      <a:camera prst="orthographicFront"/>
      <a:lightRig rig="chilly" dir="t"/>
    </dgm:scene3d>
    <dgm:sp3d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trAlignAcc1">
    <dgm:scene3d>
      <a:camera prst="orthographicFront"/>
      <a:lightRig rig="chilly" dir="t"/>
    </dgm:scene3d>
    <dgm:sp3d prstMaterial="dkEdge">
      <a:bevelT w="127000" h="25400"/>
    </dgm:sp3d>
    <dgm:txPr/>
    <dgm:style>
      <a:lnRef idx="1">
        <a:scrgbClr r="0" g="0" b="0"/>
      </a:lnRef>
      <a:fillRef idx="1">
        <a:scrgbClr r="0" g="0" b="0"/>
      </a:fillRef>
      <a:effectRef idx="0">
        <a:scrgbClr r="0" g="0" b="0"/>
      </a:effectRef>
      <a:fontRef idx="minor">
        <a:schemeClr val="lt1"/>
      </a:fontRef>
    </dgm:style>
  </dgm:styleLbl>
  <dgm:styleLbl name="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AlignAcc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0">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2">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3">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4">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dkBgShp">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trBgShp">
    <dgm:scene3d>
      <a:camera prst="orthographicFront"/>
      <a:lightRig rig="chilly"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4">
  <dgm:title val=""/>
  <dgm:desc val=""/>
  <dgm:catLst>
    <dgm:cat type="3D" pri="11400"/>
  </dgm:catLst>
  <dgm:scene3d>
    <a:camera prst="orthographicFront"/>
    <a:lightRig rig="threePt" dir="t"/>
  </dgm:scene3d>
  <dgm:styleLbl name="node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chilly" dir="t"/>
    </dgm:scene3d>
    <dgm:sp3d prstMaterial="translucentPowder">
      <a:bevelT w="127000" h="25400" prst="softRound"/>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chilly" dir="t"/>
    </dgm:scene3d>
    <dgm:sp3d z="12700" extrusionH="12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alignImgPlac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bgImgPlace1">
    <dgm:scene3d>
      <a:camera prst="orthographicFront"/>
      <a:lightRig rig="chilly" dir="t"/>
    </dgm:scene3d>
    <dgm:sp3d z="-257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chilly" dir="t"/>
    </dgm:scene3d>
    <dgm:sp3d z="-70000" extrusionH="1700" prstMaterial="translucentPowder">
      <a:bevelT w="25400" h="6350" prst="softRound"/>
      <a:bevelB w="0" h="0" prst="convex"/>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bgSibTrans2D1">
    <dgm:scene3d>
      <a:camera prst="orthographicFront"/>
      <a:lightRig rig="chilly" dir="t"/>
    </dgm:scene3d>
    <dgm:sp3d z="-25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sibTrans1D1">
    <dgm:scene3d>
      <a:camera prst="orthographicFront"/>
      <a:lightRig rig="chilly"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chilly"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2">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3">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4">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1D1">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con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1">
    <dgm:scene3d>
      <a:camera prst="orthographicFront"/>
      <a:lightRig rig="chilly" dir="t"/>
    </dgm:scene3d>
    <dgm:sp3d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trAlignAcc1">
    <dgm:scene3d>
      <a:camera prst="orthographicFront"/>
      <a:lightRig rig="chilly" dir="t"/>
    </dgm:scene3d>
    <dgm:sp3d prstMaterial="dkEdge">
      <a:bevelT w="127000" h="25400"/>
    </dgm:sp3d>
    <dgm:txPr/>
    <dgm:style>
      <a:lnRef idx="1">
        <a:scrgbClr r="0" g="0" b="0"/>
      </a:lnRef>
      <a:fillRef idx="1">
        <a:scrgbClr r="0" g="0" b="0"/>
      </a:fillRef>
      <a:effectRef idx="0">
        <a:scrgbClr r="0" g="0" b="0"/>
      </a:effectRef>
      <a:fontRef idx="minor">
        <a:schemeClr val="lt1"/>
      </a:fontRef>
    </dgm:style>
  </dgm:styleLbl>
  <dgm:styleLbl name="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AlignAcc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0">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2">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3">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4">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dkBgShp">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trBgShp">
    <dgm:scene3d>
      <a:camera prst="orthographicFront"/>
      <a:lightRig rig="chilly"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AU"/>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01516CC5-B025-401E-B134-26E34E0C1303}" type="datetimeFigureOut">
              <a:rPr lang="en-AU" smtClean="0"/>
              <a:t>4/10/2024</a:t>
            </a:fld>
            <a:endParaRPr lang="en-AU"/>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AU"/>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AU"/>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ED483E93-B918-4C01-A4D2-C9F1ECAC65A2}" type="slidenum">
              <a:rPr lang="en-AU" smtClean="0"/>
              <a:t>‹#›</a:t>
            </a:fld>
            <a:endParaRPr lang="en-AU"/>
          </a:p>
        </p:txBody>
      </p:sp>
    </p:spTree>
    <p:extLst>
      <p:ext uri="{BB962C8B-B14F-4D97-AF65-F5344CB8AC3E}">
        <p14:creationId xmlns:p14="http://schemas.microsoft.com/office/powerpoint/2010/main" val="184878451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3" Type="http://schemas.openxmlformats.org/officeDocument/2006/relationships/hyperlink" Target="https://www.aedc.gov.au/data-explorer/" TargetMode="External"/><Relationship Id="rId7" Type="http://schemas.openxmlformats.org/officeDocument/2006/relationships/hyperlink" Target="https://www.aedc.gov.au/data" TargetMode="External"/><Relationship Id="rId2" Type="http://schemas.openxmlformats.org/officeDocument/2006/relationships/slide" Target="../slides/slide22.xml"/><Relationship Id="rId1" Type="http://schemas.openxmlformats.org/officeDocument/2006/relationships/notesMaster" Target="../notesMasters/notesMaster1.xml"/><Relationship Id="rId6" Type="http://schemas.openxmlformats.org/officeDocument/2006/relationships/hyperlink" Target="https://australianchildatlas.com/" TargetMode="External"/><Relationship Id="rId5" Type="http://schemas.openxmlformats.org/officeDocument/2006/relationships/hyperlink" Target="https://www.aedc.gov.au/resources/community-profiles" TargetMode="External"/><Relationship Id="rId4" Type="http://schemas.openxmlformats.org/officeDocument/2006/relationships/hyperlink" Target="https://www.aedc.gov.au/resources/detail/2021-aedc-national-report" TargetMode="External"/></Relationships>
</file>

<file path=ppt/notesSlides/_rels/notesSlide18.xml.rels><?xml version="1.0" encoding="UTF-8" standalone="yes"?>
<Relationships xmlns="http://schemas.openxmlformats.org/package/2006/relationships"><Relationship Id="rId3" Type="http://schemas.openxmlformats.org/officeDocument/2006/relationships/tags" Target="../tags/tag22.xml"/><Relationship Id="rId2" Type="http://schemas.openxmlformats.org/officeDocument/2006/relationships/tags" Target="../tags/tag21.xml"/><Relationship Id="rId1" Type="http://schemas.openxmlformats.org/officeDocument/2006/relationships/tags" Target="../tags/tag20.xml"/><Relationship Id="rId5" Type="http://schemas.openxmlformats.org/officeDocument/2006/relationships/slide" Target="../slides/slide24.xml"/><Relationship Id="rId4"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3" Type="http://schemas.openxmlformats.org/officeDocument/2006/relationships/tags" Target="../tags/tag52.xml"/><Relationship Id="rId2" Type="http://schemas.openxmlformats.org/officeDocument/2006/relationships/tags" Target="../tags/tag51.xml"/><Relationship Id="rId1" Type="http://schemas.openxmlformats.org/officeDocument/2006/relationships/tags" Target="../tags/tag50.xml"/><Relationship Id="rId5" Type="http://schemas.openxmlformats.org/officeDocument/2006/relationships/slide" Target="../slides/slide25.xml"/><Relationship Id="rId4"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The Golden Circle.</a:t>
            </a:r>
          </a:p>
          <a:p>
            <a:endParaRPr lang="en-AU" dirty="0"/>
          </a:p>
        </p:txBody>
      </p:sp>
      <p:sp>
        <p:nvSpPr>
          <p:cNvPr id="4" name="Slide Number Placeholder 3"/>
          <p:cNvSpPr>
            <a:spLocks noGrp="1"/>
          </p:cNvSpPr>
          <p:nvPr>
            <p:ph type="sldNum" sz="quarter" idx="5"/>
          </p:nvPr>
        </p:nvSpPr>
        <p:spPr/>
        <p:txBody>
          <a:bodyPr/>
          <a:lstStyle/>
          <a:p>
            <a:fld id="{ED483E93-B918-4C01-A4D2-C9F1ECAC65A2}" type="slidenum">
              <a:rPr lang="en-AU" smtClean="0"/>
              <a:t>3</a:t>
            </a:fld>
            <a:endParaRPr lang="en-AU"/>
          </a:p>
        </p:txBody>
      </p:sp>
    </p:spTree>
    <p:extLst>
      <p:ext uri="{BB962C8B-B14F-4D97-AF65-F5344CB8AC3E}">
        <p14:creationId xmlns:p14="http://schemas.microsoft.com/office/powerpoint/2010/main" val="245789919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91179" indent="-291179">
              <a:lnSpc>
                <a:spcPct val="170000"/>
              </a:lnSpc>
              <a:spcAft>
                <a:spcPts val="611"/>
              </a:spcAft>
              <a:buFont typeface="Arial" panose="020B0604020202020204" pitchFamily="34" charset="0"/>
              <a:buChar char="•"/>
            </a:pPr>
            <a:r>
              <a:rPr lang="en-AU" kern="100" dirty="0">
                <a:ea typeface="Calibri" panose="020F0502020204030204" pitchFamily="34" charset="0"/>
                <a:cs typeface="Times New Roman" panose="02020603050405020304" pitchFamily="18" charset="0"/>
              </a:rPr>
              <a:t>AEDC data is collected every 3 years.</a:t>
            </a:r>
          </a:p>
          <a:p>
            <a:pPr marL="291179" indent="-291179">
              <a:lnSpc>
                <a:spcPct val="170000"/>
              </a:lnSpc>
              <a:spcAft>
                <a:spcPts val="611"/>
              </a:spcAft>
              <a:buFont typeface="Arial" panose="020B0604020202020204" pitchFamily="34" charset="0"/>
              <a:buChar char="•"/>
            </a:pPr>
            <a:endParaRPr lang="en-AU" kern="100" dirty="0">
              <a:ea typeface="Calibri" panose="020F0502020204030204" pitchFamily="34" charset="0"/>
              <a:cs typeface="Times New Roman" panose="02020603050405020304" pitchFamily="18" charset="0"/>
            </a:endParaRPr>
          </a:p>
          <a:p>
            <a:pPr marL="291179" indent="-291179">
              <a:lnSpc>
                <a:spcPct val="170000"/>
              </a:lnSpc>
              <a:spcAft>
                <a:spcPts val="611"/>
              </a:spcAft>
              <a:buFont typeface="Arial" panose="020B0604020202020204" pitchFamily="34" charset="0"/>
              <a:buChar char="•"/>
            </a:pPr>
            <a:r>
              <a:rPr lang="en-AU" kern="100" dirty="0">
                <a:ea typeface="Calibri" panose="020F0502020204030204" pitchFamily="34" charset="0"/>
                <a:cs typeface="Times New Roman" panose="02020603050405020304" pitchFamily="18" charset="0"/>
              </a:rPr>
              <a:t>Transition teachers observe children and fill out a survey for each child – it takes about 20 minutes to gather this information.</a:t>
            </a:r>
          </a:p>
          <a:p>
            <a:pPr marL="291179" indent="-291179">
              <a:lnSpc>
                <a:spcPct val="170000"/>
              </a:lnSpc>
              <a:spcAft>
                <a:spcPts val="611"/>
              </a:spcAft>
              <a:buFont typeface="Arial" panose="020B0604020202020204" pitchFamily="34" charset="0"/>
              <a:buChar char="•"/>
            </a:pPr>
            <a:endParaRPr lang="en-AU" kern="100" dirty="0">
              <a:ea typeface="Calibri" panose="020F0502020204030204" pitchFamily="34" charset="0"/>
              <a:cs typeface="Times New Roman" panose="02020603050405020304" pitchFamily="18" charset="0"/>
            </a:endParaRPr>
          </a:p>
          <a:p>
            <a:pPr marL="291179" indent="-291179">
              <a:lnSpc>
                <a:spcPct val="170000"/>
              </a:lnSpc>
              <a:spcAft>
                <a:spcPts val="611"/>
              </a:spcAft>
              <a:buFont typeface="Arial" panose="020B0604020202020204" pitchFamily="34" charset="0"/>
              <a:buChar char="•"/>
            </a:pPr>
            <a:r>
              <a:rPr lang="en-AU" kern="100" dirty="0">
                <a:ea typeface="Calibri" panose="020F0502020204030204" pitchFamily="34" charset="0"/>
                <a:cs typeface="Times New Roman" panose="02020603050405020304" pitchFamily="18" charset="0"/>
              </a:rPr>
              <a:t>The transition teacher should have known the child for at least 4 weeks.</a:t>
            </a:r>
          </a:p>
          <a:p>
            <a:pPr marL="291179" indent="-291179">
              <a:lnSpc>
                <a:spcPct val="170000"/>
              </a:lnSpc>
              <a:spcAft>
                <a:spcPts val="611"/>
              </a:spcAft>
              <a:buFont typeface="Arial" panose="020B0604020202020204" pitchFamily="34" charset="0"/>
              <a:buChar char="•"/>
            </a:pPr>
            <a:endParaRPr lang="en-AU" kern="100" dirty="0">
              <a:ea typeface="Calibri" panose="020F0502020204030204" pitchFamily="34" charset="0"/>
              <a:cs typeface="Times New Roman" panose="02020603050405020304" pitchFamily="18" charset="0"/>
            </a:endParaRPr>
          </a:p>
          <a:p>
            <a:pPr marL="291179" indent="-291179">
              <a:lnSpc>
                <a:spcPct val="170000"/>
              </a:lnSpc>
              <a:spcAft>
                <a:spcPts val="611"/>
              </a:spcAft>
              <a:buFont typeface="Arial" panose="020B0604020202020204" pitchFamily="34" charset="0"/>
              <a:buChar char="•"/>
            </a:pPr>
            <a:r>
              <a:rPr lang="en-AU" kern="100" dirty="0">
                <a:ea typeface="Calibri" panose="020F0502020204030204" pitchFamily="34" charset="0"/>
                <a:cs typeface="Times New Roman" panose="02020603050405020304" pitchFamily="18" charset="0"/>
              </a:rPr>
              <a:t>For Aboriginal and Torres Strait Islander children, teachers might talk to cultural experts. </a:t>
            </a:r>
          </a:p>
          <a:p>
            <a:pPr marL="291179" indent="-291179">
              <a:lnSpc>
                <a:spcPct val="170000"/>
              </a:lnSpc>
              <a:spcAft>
                <a:spcPts val="611"/>
              </a:spcAft>
              <a:buFont typeface="Arial" panose="020B0604020202020204" pitchFamily="34" charset="0"/>
              <a:buChar char="•"/>
            </a:pPr>
            <a:endParaRPr lang="en-AU" kern="100" dirty="0">
              <a:ea typeface="Calibri" panose="020F0502020204030204" pitchFamily="34" charset="0"/>
              <a:cs typeface="Times New Roman" panose="02020603050405020304" pitchFamily="18" charset="0"/>
            </a:endParaRPr>
          </a:p>
          <a:p>
            <a:pPr marL="291179" indent="-291179">
              <a:lnSpc>
                <a:spcPct val="170000"/>
              </a:lnSpc>
              <a:spcAft>
                <a:spcPts val="611"/>
              </a:spcAft>
              <a:buFont typeface="Arial" panose="020B0604020202020204" pitchFamily="34" charset="0"/>
              <a:buChar char="•"/>
            </a:pPr>
            <a:r>
              <a:rPr lang="en-AU" kern="100" dirty="0">
                <a:ea typeface="Calibri" panose="020F0502020204030204" pitchFamily="34" charset="0"/>
                <a:cs typeface="Times New Roman" panose="02020603050405020304" pitchFamily="18" charset="0"/>
              </a:rPr>
              <a:t>It’s not a test and children do not need to be present. </a:t>
            </a:r>
          </a:p>
          <a:p>
            <a:pPr marL="291179" indent="-291179">
              <a:lnSpc>
                <a:spcPct val="170000"/>
              </a:lnSpc>
              <a:spcAft>
                <a:spcPts val="611"/>
              </a:spcAft>
              <a:buFont typeface="Arial" panose="020B0604020202020204" pitchFamily="34" charset="0"/>
              <a:buChar char="•"/>
            </a:pPr>
            <a:endParaRPr lang="en-AU" kern="100" dirty="0">
              <a:ea typeface="Calibri" panose="020F0502020204030204" pitchFamily="34" charset="0"/>
              <a:cs typeface="Times New Roman" panose="02020603050405020304" pitchFamily="18" charset="0"/>
            </a:endParaRPr>
          </a:p>
          <a:p>
            <a:pPr marL="291179" indent="-291179">
              <a:lnSpc>
                <a:spcPct val="170000"/>
              </a:lnSpc>
              <a:spcAft>
                <a:spcPts val="611"/>
              </a:spcAft>
              <a:buFont typeface="Arial" panose="020B0604020202020204" pitchFamily="34" charset="0"/>
              <a:buChar char="•"/>
            </a:pPr>
            <a:r>
              <a:rPr lang="en-AU" kern="100" dirty="0">
                <a:ea typeface="Calibri" panose="020F0502020204030204" pitchFamily="34" charset="0"/>
                <a:cs typeface="Times New Roman" panose="02020603050405020304" pitchFamily="18" charset="0"/>
              </a:rPr>
              <a:t>Children’s identity is private and the data is kept secure and protected. </a:t>
            </a:r>
          </a:p>
          <a:p>
            <a:pPr marL="291179" indent="-291179">
              <a:lnSpc>
                <a:spcPct val="170000"/>
              </a:lnSpc>
              <a:spcAft>
                <a:spcPts val="611"/>
              </a:spcAft>
              <a:buFont typeface="Arial" panose="020B0604020202020204" pitchFamily="34" charset="0"/>
              <a:buChar char="•"/>
            </a:pPr>
            <a:endParaRPr lang="en-AU" kern="100" dirty="0">
              <a:ea typeface="Calibri" panose="020F0502020204030204" pitchFamily="34" charset="0"/>
              <a:cs typeface="Times New Roman" panose="02020603050405020304" pitchFamily="18" charset="0"/>
            </a:endParaRPr>
          </a:p>
          <a:p>
            <a:pPr marL="291179" indent="-291179">
              <a:lnSpc>
                <a:spcPct val="170000"/>
              </a:lnSpc>
              <a:spcAft>
                <a:spcPts val="611"/>
              </a:spcAft>
              <a:buFont typeface="Arial" panose="020B0604020202020204" pitchFamily="34" charset="0"/>
              <a:buChar char="•"/>
            </a:pPr>
            <a:r>
              <a:rPr lang="en-AU" kern="100" dirty="0">
                <a:ea typeface="Calibri" panose="020F0502020204030204" pitchFamily="34" charset="0"/>
                <a:cs typeface="Times New Roman" panose="02020603050405020304" pitchFamily="18" charset="0"/>
              </a:rPr>
              <a:t>Parents can choose to not include their child and can withdraw their child's data at any time by contacting the school. </a:t>
            </a:r>
          </a:p>
          <a:p>
            <a:pPr marL="291179" indent="-291179">
              <a:lnSpc>
                <a:spcPct val="170000"/>
              </a:lnSpc>
              <a:spcAft>
                <a:spcPts val="611"/>
              </a:spcAft>
              <a:buFont typeface="Arial" panose="020B0604020202020204" pitchFamily="34" charset="0"/>
              <a:buChar char="•"/>
            </a:pPr>
            <a:endParaRPr lang="en-AU" kern="100" dirty="0">
              <a:ea typeface="Calibri" panose="020F0502020204030204" pitchFamily="34" charset="0"/>
              <a:cs typeface="Times New Roman" panose="02020603050405020304" pitchFamily="18" charset="0"/>
            </a:endParaRPr>
          </a:p>
          <a:p>
            <a:pPr marL="291179" indent="-291179">
              <a:lnSpc>
                <a:spcPct val="170000"/>
              </a:lnSpc>
              <a:spcAft>
                <a:spcPts val="611"/>
              </a:spcAft>
              <a:buFont typeface="Arial" panose="020B0604020202020204" pitchFamily="34" charset="0"/>
              <a:buChar char="•"/>
            </a:pPr>
            <a:r>
              <a:rPr lang="en-AU" kern="100" dirty="0">
                <a:ea typeface="Calibri" panose="020F0502020204030204" pitchFamily="34" charset="0"/>
                <a:cs typeface="Times New Roman" panose="02020603050405020304" pitchFamily="18" charset="0"/>
              </a:rPr>
              <a:t>Children do not receive an individual assessment or results. The data is used for understanding all children in a community, leading to broader improvements such as services and support for kids and resource planning like new playgrounds and literacy programs.</a:t>
            </a:r>
          </a:p>
          <a:p>
            <a:endParaRPr lang="en-AU" dirty="0"/>
          </a:p>
        </p:txBody>
      </p:sp>
      <p:sp>
        <p:nvSpPr>
          <p:cNvPr id="4" name="Slide Number Placeholder 3"/>
          <p:cNvSpPr>
            <a:spLocks noGrp="1"/>
          </p:cNvSpPr>
          <p:nvPr>
            <p:ph type="sldNum" sz="quarter" idx="5"/>
          </p:nvPr>
        </p:nvSpPr>
        <p:spPr/>
        <p:txBody>
          <a:bodyPr/>
          <a:lstStyle/>
          <a:p>
            <a:fld id="{ED483E93-B918-4C01-A4D2-C9F1ECAC65A2}" type="slidenum">
              <a:rPr lang="en-AU" smtClean="0"/>
              <a:t>13</a:t>
            </a:fld>
            <a:endParaRPr lang="en-AU"/>
          </a:p>
        </p:txBody>
      </p:sp>
    </p:spTree>
    <p:extLst>
      <p:ext uri="{BB962C8B-B14F-4D97-AF65-F5344CB8AC3E}">
        <p14:creationId xmlns:p14="http://schemas.microsoft.com/office/powerpoint/2010/main" val="117323937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15000"/>
              </a:lnSpc>
              <a:spcAft>
                <a:spcPts val="1019"/>
              </a:spcAft>
            </a:pPr>
            <a:r>
              <a:rPr lang="en-AU" sz="1800" kern="100" dirty="0">
                <a:latin typeface="Calibri" panose="020F0502020204030204" pitchFamily="34" charset="0"/>
                <a:ea typeface="Calibri" panose="020F0502020204030204" pitchFamily="34" charset="0"/>
                <a:cs typeface="Times New Roman" panose="02020603050405020304" pitchFamily="18" charset="0"/>
              </a:rPr>
              <a:t>Through the National Agreement on Closing the Gap, all agencies must work toward this goal. There are </a:t>
            </a:r>
            <a:r>
              <a:rPr lang="en-AU" sz="1800" dirty="0">
                <a:latin typeface="Lato" panose="020F0502020204030203" pitchFamily="34" charset="0"/>
                <a:ea typeface="Calibri" panose="020F0502020204030204" pitchFamily="34" charset="0"/>
                <a:cs typeface="Times New Roman" panose="02020603050405020304" pitchFamily="18" charset="0"/>
              </a:rPr>
              <a:t>four priority reforms of the National Agreement focus on changing the way governments work with Aboriginal peoples. </a:t>
            </a:r>
          </a:p>
          <a:p>
            <a:pPr>
              <a:lnSpc>
                <a:spcPct val="115000"/>
              </a:lnSpc>
              <a:spcAft>
                <a:spcPts val="1019"/>
              </a:spcAft>
            </a:pPr>
            <a:endParaRPr lang="en-AU" sz="1800" dirty="0">
              <a:latin typeface="Lato" panose="020F0502020204030203" pitchFamily="34" charset="0"/>
              <a:ea typeface="Calibri" panose="020F0502020204030204" pitchFamily="34" charset="0"/>
              <a:cs typeface="Times New Roman" panose="02020603050405020304" pitchFamily="18" charset="0"/>
            </a:endParaRPr>
          </a:p>
          <a:p>
            <a:pPr>
              <a:lnSpc>
                <a:spcPct val="115000"/>
              </a:lnSpc>
              <a:spcAft>
                <a:spcPts val="1019"/>
              </a:spcAft>
            </a:pPr>
            <a:r>
              <a:rPr lang="en-AU" sz="1800" dirty="0">
                <a:latin typeface="Lato" panose="020F0502020204030203" pitchFamily="34" charset="0"/>
                <a:ea typeface="Calibri" panose="020F0502020204030204" pitchFamily="34" charset="0"/>
                <a:cs typeface="Times New Roman" panose="02020603050405020304" pitchFamily="18" charset="0"/>
              </a:rPr>
              <a:t>Priority reforms are: </a:t>
            </a:r>
          </a:p>
          <a:p>
            <a:pPr>
              <a:lnSpc>
                <a:spcPct val="115000"/>
              </a:lnSpc>
              <a:spcAft>
                <a:spcPts val="1019"/>
              </a:spcAft>
            </a:pPr>
            <a:r>
              <a:rPr lang="en-AU" sz="1800" dirty="0">
                <a:latin typeface="Lato" panose="020F0502020204030203" pitchFamily="34" charset="0"/>
                <a:ea typeface="Calibri" panose="020F0502020204030204" pitchFamily="34" charset="0"/>
                <a:cs typeface="Times New Roman" panose="02020603050405020304" pitchFamily="18" charset="0"/>
              </a:rPr>
              <a:t>1. Formal partnerships and shared decision-making </a:t>
            </a:r>
          </a:p>
          <a:p>
            <a:pPr>
              <a:lnSpc>
                <a:spcPct val="115000"/>
              </a:lnSpc>
              <a:spcAft>
                <a:spcPts val="1019"/>
              </a:spcAft>
            </a:pPr>
            <a:r>
              <a:rPr lang="en-AU" sz="1800" dirty="0">
                <a:latin typeface="Lato" panose="020F0502020204030203" pitchFamily="34" charset="0"/>
                <a:ea typeface="Calibri" panose="020F0502020204030204" pitchFamily="34" charset="0"/>
                <a:cs typeface="Times New Roman" panose="02020603050405020304" pitchFamily="18" charset="0"/>
              </a:rPr>
              <a:t>2. Building the community-controlled sector </a:t>
            </a:r>
          </a:p>
          <a:p>
            <a:pPr>
              <a:lnSpc>
                <a:spcPct val="115000"/>
              </a:lnSpc>
              <a:spcAft>
                <a:spcPts val="1019"/>
              </a:spcAft>
            </a:pPr>
            <a:r>
              <a:rPr lang="en-AU" sz="1800" dirty="0">
                <a:latin typeface="Lato" panose="020F0502020204030203" pitchFamily="34" charset="0"/>
                <a:ea typeface="Calibri" panose="020F0502020204030204" pitchFamily="34" charset="0"/>
                <a:cs typeface="Times New Roman" panose="02020603050405020304" pitchFamily="18" charset="0"/>
              </a:rPr>
              <a:t>3. Transforming government organisations </a:t>
            </a:r>
          </a:p>
          <a:p>
            <a:pPr>
              <a:lnSpc>
                <a:spcPct val="115000"/>
              </a:lnSpc>
              <a:spcAft>
                <a:spcPts val="1019"/>
              </a:spcAft>
            </a:pPr>
            <a:r>
              <a:rPr lang="en-AU" sz="1800" dirty="0">
                <a:latin typeface="Lato" panose="020F0502020204030203" pitchFamily="34" charset="0"/>
                <a:ea typeface="Calibri" panose="020F0502020204030204" pitchFamily="34" charset="0"/>
                <a:cs typeface="Times New Roman" panose="02020603050405020304" pitchFamily="18" charset="0"/>
              </a:rPr>
              <a:t>4. Shared access to data and information at a regional level.</a:t>
            </a:r>
          </a:p>
          <a:p>
            <a:pPr defTabSz="931774">
              <a:defRPr/>
            </a:pPr>
            <a:endParaRPr lang="en-AU" dirty="0"/>
          </a:p>
          <a:p>
            <a:pPr defTabSz="931774">
              <a:defRPr/>
            </a:pPr>
            <a:r>
              <a:rPr lang="en-AU" dirty="0"/>
              <a:t>The Framework is based on the principles of respect for cultural heritage, informed consent, privacy, and trust.</a:t>
            </a:r>
          </a:p>
          <a:p>
            <a:endParaRPr lang="en-AU" dirty="0"/>
          </a:p>
          <a:p>
            <a:r>
              <a:rPr lang="en-AU" dirty="0"/>
              <a:t>It is informed by FAIR (Findable, Accessible, Interoperable, and Reusable) guiding principles on data management and CARE (Collective Benefit, Authority to Control, Responsibility, Ethics) principles which reflect the important role of data in self-determination. </a:t>
            </a:r>
          </a:p>
        </p:txBody>
      </p:sp>
      <p:sp>
        <p:nvSpPr>
          <p:cNvPr id="4" name="Slide Number Placeholder 3"/>
          <p:cNvSpPr>
            <a:spLocks noGrp="1"/>
          </p:cNvSpPr>
          <p:nvPr>
            <p:ph type="sldNum" sz="quarter" idx="5"/>
          </p:nvPr>
        </p:nvSpPr>
        <p:spPr/>
        <p:txBody>
          <a:bodyPr/>
          <a:lstStyle/>
          <a:p>
            <a:fld id="{ED483E93-B918-4C01-A4D2-C9F1ECAC65A2}" type="slidenum">
              <a:rPr lang="en-AU" smtClean="0"/>
              <a:t>15</a:t>
            </a:fld>
            <a:endParaRPr lang="en-AU"/>
          </a:p>
        </p:txBody>
      </p:sp>
    </p:spTree>
    <p:extLst>
      <p:ext uri="{BB962C8B-B14F-4D97-AF65-F5344CB8AC3E}">
        <p14:creationId xmlns:p14="http://schemas.microsoft.com/office/powerpoint/2010/main" val="157794840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70000"/>
              </a:lnSpc>
            </a:pPr>
            <a:r>
              <a:rPr lang="en-AU" sz="1800" dirty="0">
                <a:latin typeface="Calibri" panose="020F0502020204030204" pitchFamily="34" charset="0"/>
                <a:ea typeface="Calibri" panose="020F0502020204030204" pitchFamily="34" charset="0"/>
                <a:cs typeface="Times New Roman" panose="02020603050405020304" pitchFamily="18" charset="0"/>
              </a:rPr>
              <a:t>Indigenous Data Sovereignty (IDS) refers to the right of Indigenous people to exercise ownership over Indigenous Data. </a:t>
            </a:r>
          </a:p>
          <a:p>
            <a:pPr>
              <a:lnSpc>
                <a:spcPct val="170000"/>
              </a:lnSpc>
            </a:pPr>
            <a:endParaRPr lang="en-AU" sz="1800" dirty="0">
              <a:latin typeface="Calibri" panose="020F0502020204030204" pitchFamily="34" charset="0"/>
              <a:ea typeface="Calibri" panose="020F0502020204030204" pitchFamily="34" charset="0"/>
              <a:cs typeface="Times New Roman" panose="02020603050405020304" pitchFamily="18" charset="0"/>
            </a:endParaRPr>
          </a:p>
          <a:p>
            <a:pPr>
              <a:lnSpc>
                <a:spcPct val="170000"/>
              </a:lnSpc>
            </a:pPr>
            <a:r>
              <a:rPr lang="en-AU" sz="1800" dirty="0">
                <a:latin typeface="Calibri" panose="020F0502020204030204" pitchFamily="34" charset="0"/>
                <a:ea typeface="Calibri" panose="020F0502020204030204" pitchFamily="34" charset="0"/>
                <a:cs typeface="Times New Roman" panose="02020603050405020304" pitchFamily="18" charset="0"/>
              </a:rPr>
              <a:t>Ownership of data can be expressed through the creation, collection, access, analysis, interpretation, management, dissemination and reuse of Indigenous Data.</a:t>
            </a:r>
            <a:endParaRPr lang="en-AU" dirty="0"/>
          </a:p>
          <a:p>
            <a:endParaRPr lang="en-AU" dirty="0"/>
          </a:p>
        </p:txBody>
      </p:sp>
      <p:sp>
        <p:nvSpPr>
          <p:cNvPr id="4" name="Slide Number Placeholder 3"/>
          <p:cNvSpPr>
            <a:spLocks noGrp="1"/>
          </p:cNvSpPr>
          <p:nvPr>
            <p:ph type="sldNum" sz="quarter" idx="5"/>
          </p:nvPr>
        </p:nvSpPr>
        <p:spPr/>
        <p:txBody>
          <a:bodyPr/>
          <a:lstStyle/>
          <a:p>
            <a:fld id="{ED483E93-B918-4C01-A4D2-C9F1ECAC65A2}" type="slidenum">
              <a:rPr lang="en-AU" smtClean="0"/>
              <a:t>16</a:t>
            </a:fld>
            <a:endParaRPr lang="en-AU"/>
          </a:p>
        </p:txBody>
      </p:sp>
    </p:spTree>
    <p:extLst>
      <p:ext uri="{BB962C8B-B14F-4D97-AF65-F5344CB8AC3E}">
        <p14:creationId xmlns:p14="http://schemas.microsoft.com/office/powerpoint/2010/main" val="416434416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Aft>
                <a:spcPts val="1019"/>
              </a:spcAft>
            </a:pPr>
            <a:r>
              <a:rPr lang="en-AU" sz="1800" dirty="0">
                <a:latin typeface="Lato" panose="020F0502020204030203" pitchFamily="34" charset="0"/>
                <a:ea typeface="Calibri" panose="020F0502020204030204" pitchFamily="34" charset="0"/>
                <a:cs typeface="Times New Roman" panose="02020603050405020304" pitchFamily="18" charset="0"/>
              </a:rPr>
              <a:t>The Framework for Governance of Indigenous Data has set guidelines that seek to influence behaviour, change current practices, and enable the APS and other agencies to work in partnership with Aboriginal peoples at all levels. Guidelines align with priority reforms of the National Agreement.</a:t>
            </a:r>
          </a:p>
          <a:p>
            <a:pPr defTabSz="931774">
              <a:spcAft>
                <a:spcPts val="1019"/>
              </a:spcAft>
              <a:defRPr/>
            </a:pPr>
            <a:endParaRPr lang="en-AU" sz="1800" dirty="0">
              <a:latin typeface="Lato" panose="020F0502020204030203" pitchFamily="34" charset="0"/>
              <a:ea typeface="Calibri" panose="020F0502020204030204" pitchFamily="34" charset="0"/>
              <a:cs typeface="Times New Roman" panose="02020603050405020304" pitchFamily="18" charset="0"/>
            </a:endParaRPr>
          </a:p>
          <a:p>
            <a:pPr defTabSz="931774">
              <a:spcAft>
                <a:spcPts val="1019"/>
              </a:spcAft>
              <a:defRPr/>
            </a:pPr>
            <a:r>
              <a:rPr lang="en-AU" sz="1800" dirty="0">
                <a:latin typeface="Lato" panose="020F0502020204030203" pitchFamily="34" charset="0"/>
                <a:ea typeface="Calibri" panose="020F0502020204030204" pitchFamily="34" charset="0"/>
                <a:cs typeface="Times New Roman" panose="02020603050405020304" pitchFamily="18" charset="0"/>
              </a:rPr>
              <a:t>Guidelines are:</a:t>
            </a:r>
          </a:p>
          <a:p>
            <a:pPr marL="349415" indent="-349415">
              <a:lnSpc>
                <a:spcPct val="150000"/>
              </a:lnSpc>
              <a:buFont typeface="+mj-lt"/>
              <a:buAutoNum type="arabicPeriod"/>
            </a:pPr>
            <a:r>
              <a:rPr lang="en-AU" sz="1800" kern="100" dirty="0">
                <a:latin typeface="Calibri" panose="020F0502020204030204" pitchFamily="34" charset="0"/>
                <a:ea typeface="Calibri" panose="020F0502020204030204" pitchFamily="34" charset="0"/>
                <a:cs typeface="Times New Roman" panose="02020603050405020304" pitchFamily="18" charset="0"/>
              </a:rPr>
              <a:t>Partner with Aboriginal and Torres Strait Islander People</a:t>
            </a:r>
          </a:p>
          <a:p>
            <a:pPr marL="349415" indent="-349415">
              <a:lnSpc>
                <a:spcPct val="150000"/>
              </a:lnSpc>
              <a:buFont typeface="+mj-lt"/>
              <a:buAutoNum type="arabicPeriod"/>
            </a:pPr>
            <a:r>
              <a:rPr lang="en-AU" sz="1800" kern="100" dirty="0">
                <a:latin typeface="Calibri" panose="020F0502020204030204" pitchFamily="34" charset="0"/>
                <a:ea typeface="Calibri" panose="020F0502020204030204" pitchFamily="34" charset="0"/>
                <a:cs typeface="Times New Roman" panose="02020603050405020304" pitchFamily="18" charset="0"/>
              </a:rPr>
              <a:t>Build data-related capabilities</a:t>
            </a:r>
          </a:p>
          <a:p>
            <a:pPr marL="349415" indent="-349415">
              <a:lnSpc>
                <a:spcPct val="150000"/>
              </a:lnSpc>
              <a:buFont typeface="+mj-lt"/>
              <a:buAutoNum type="arabicPeriod"/>
            </a:pPr>
            <a:r>
              <a:rPr lang="en-AU" sz="1800" kern="100" dirty="0">
                <a:latin typeface="Calibri" panose="020F0502020204030204" pitchFamily="34" charset="0"/>
                <a:ea typeface="Calibri" panose="020F0502020204030204" pitchFamily="34" charset="0"/>
                <a:cs typeface="Times New Roman" panose="02020603050405020304" pitchFamily="18" charset="0"/>
              </a:rPr>
              <a:t>Provide knowledge of data assets</a:t>
            </a:r>
          </a:p>
          <a:p>
            <a:pPr marL="349415" indent="-349415">
              <a:lnSpc>
                <a:spcPct val="150000"/>
              </a:lnSpc>
              <a:spcAft>
                <a:spcPts val="815"/>
              </a:spcAft>
              <a:buFont typeface="+mj-lt"/>
              <a:buAutoNum type="arabicPeriod"/>
            </a:pPr>
            <a:r>
              <a:rPr lang="en-AU" sz="1800" kern="100" dirty="0">
                <a:latin typeface="Calibri" panose="020F0502020204030204" pitchFamily="34" charset="0"/>
                <a:ea typeface="Calibri" panose="020F0502020204030204" pitchFamily="34" charset="0"/>
                <a:cs typeface="Times New Roman" panose="02020603050405020304" pitchFamily="18" charset="0"/>
              </a:rPr>
              <a:t>Build an inclusive data system</a:t>
            </a:r>
          </a:p>
          <a:p>
            <a:endParaRPr lang="en-AU" dirty="0"/>
          </a:p>
          <a:p>
            <a:r>
              <a:rPr lang="en-AU" dirty="0"/>
              <a:t>You need to be doing all of these things at each stage of the cycle.</a:t>
            </a:r>
          </a:p>
          <a:p>
            <a:endParaRPr lang="en-AU" dirty="0"/>
          </a:p>
          <a:p>
            <a:r>
              <a:rPr lang="en-AU" dirty="0"/>
              <a:t>These guidelines are informing the AEDC implementation plan and we will discuss each in the later slides.</a:t>
            </a:r>
          </a:p>
        </p:txBody>
      </p:sp>
      <p:sp>
        <p:nvSpPr>
          <p:cNvPr id="4" name="Slide Number Placeholder 3"/>
          <p:cNvSpPr>
            <a:spLocks noGrp="1"/>
          </p:cNvSpPr>
          <p:nvPr>
            <p:ph type="sldNum" sz="quarter" idx="5"/>
          </p:nvPr>
        </p:nvSpPr>
        <p:spPr/>
        <p:txBody>
          <a:bodyPr/>
          <a:lstStyle/>
          <a:p>
            <a:fld id="{ED483E93-B918-4C01-A4D2-C9F1ECAC65A2}" type="slidenum">
              <a:rPr lang="en-AU" smtClean="0"/>
              <a:t>17</a:t>
            </a:fld>
            <a:endParaRPr lang="en-AU"/>
          </a:p>
        </p:txBody>
      </p:sp>
    </p:spTree>
    <p:extLst>
      <p:ext uri="{BB962C8B-B14F-4D97-AF65-F5344CB8AC3E}">
        <p14:creationId xmlns:p14="http://schemas.microsoft.com/office/powerpoint/2010/main" val="152060870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ED483E93-B918-4C01-A4D2-C9F1ECAC65A2}" type="slidenum">
              <a:rPr lang="en-AU" smtClean="0"/>
              <a:t>18</a:t>
            </a:fld>
            <a:endParaRPr lang="en-AU"/>
          </a:p>
        </p:txBody>
      </p:sp>
    </p:spTree>
    <p:extLst>
      <p:ext uri="{BB962C8B-B14F-4D97-AF65-F5344CB8AC3E}">
        <p14:creationId xmlns:p14="http://schemas.microsoft.com/office/powerpoint/2010/main" val="118096264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ED483E93-B918-4C01-A4D2-C9F1ECAC65A2}" type="slidenum">
              <a:rPr lang="en-AU" smtClean="0"/>
              <a:t>19</a:t>
            </a:fld>
            <a:endParaRPr lang="en-AU"/>
          </a:p>
        </p:txBody>
      </p:sp>
    </p:spTree>
    <p:extLst>
      <p:ext uri="{BB962C8B-B14F-4D97-AF65-F5344CB8AC3E}">
        <p14:creationId xmlns:p14="http://schemas.microsoft.com/office/powerpoint/2010/main" val="118254142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ED483E93-B918-4C01-A4D2-C9F1ECAC65A2}" type="slidenum">
              <a:rPr lang="en-AU" smtClean="0"/>
              <a:t>20</a:t>
            </a:fld>
            <a:endParaRPr lang="en-AU"/>
          </a:p>
        </p:txBody>
      </p:sp>
    </p:spTree>
    <p:extLst>
      <p:ext uri="{BB962C8B-B14F-4D97-AF65-F5344CB8AC3E}">
        <p14:creationId xmlns:p14="http://schemas.microsoft.com/office/powerpoint/2010/main" val="358447636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There are a few ways to access AEDC data:</a:t>
            </a:r>
          </a:p>
          <a:p>
            <a:pPr marL="349415" indent="-349415">
              <a:lnSpc>
                <a:spcPct val="170000"/>
              </a:lnSpc>
              <a:buFont typeface="Arial" panose="020B0604020202020204" pitchFamily="34" charset="0"/>
              <a:buChar char="•"/>
            </a:pPr>
            <a:r>
              <a:rPr lang="en-US" dirty="0"/>
              <a:t>Free and publicly available data can be accessed from the </a:t>
            </a:r>
            <a:r>
              <a:rPr lang="en-AU" dirty="0">
                <a:hlinkClick r:id="rId3"/>
              </a:rPr>
              <a:t>AEDC Data Explorer</a:t>
            </a:r>
            <a:r>
              <a:rPr lang="en-AU" dirty="0"/>
              <a:t> the </a:t>
            </a:r>
            <a:r>
              <a:rPr lang="en-AU" dirty="0">
                <a:hlinkClick r:id="rId4"/>
              </a:rPr>
              <a:t>AEDC National Reports</a:t>
            </a:r>
            <a:r>
              <a:rPr lang="en-AU" dirty="0"/>
              <a:t> and </a:t>
            </a:r>
            <a:r>
              <a:rPr lang="en-AU" dirty="0">
                <a:hlinkClick r:id="rId5"/>
              </a:rPr>
              <a:t>Community Profiles</a:t>
            </a:r>
            <a:r>
              <a:rPr lang="en-AU" dirty="0"/>
              <a:t>.</a:t>
            </a:r>
          </a:p>
          <a:p>
            <a:pPr marL="349415" indent="-349415">
              <a:lnSpc>
                <a:spcPct val="170000"/>
              </a:lnSpc>
              <a:buFont typeface="Arial" panose="020B0604020202020204" pitchFamily="34" charset="0"/>
              <a:buChar char="•"/>
            </a:pPr>
            <a:r>
              <a:rPr lang="en-US" dirty="0"/>
              <a:t>Schools have their own reports based on their enrolments (School Profile). This data is not publicly available.</a:t>
            </a:r>
            <a:endParaRPr lang="en-AU" dirty="0"/>
          </a:p>
          <a:p>
            <a:pPr marL="349415" indent="-349415">
              <a:lnSpc>
                <a:spcPct val="170000"/>
              </a:lnSpc>
              <a:buFont typeface="Arial" panose="020B0604020202020204" pitchFamily="34" charset="0"/>
              <a:buChar char="•"/>
            </a:pPr>
            <a:r>
              <a:rPr lang="en-US" dirty="0">
                <a:hlinkClick r:id="rId6"/>
              </a:rPr>
              <a:t>Australian Child Atlas</a:t>
            </a:r>
            <a:r>
              <a:rPr lang="en-US" dirty="0"/>
              <a:t> (Australian Child and Youth Wellbeing Atlas n.d.).</a:t>
            </a:r>
          </a:p>
          <a:p>
            <a:pPr>
              <a:lnSpc>
                <a:spcPct val="107000"/>
              </a:lnSpc>
              <a:spcAft>
                <a:spcPts val="611"/>
              </a:spcAft>
            </a:pPr>
            <a:endParaRPr lang="en-AU" dirty="0">
              <a:hlinkClick r:id="rId7"/>
            </a:endParaRPr>
          </a:p>
          <a:p>
            <a:endParaRPr lang="en-AU" dirty="0"/>
          </a:p>
        </p:txBody>
      </p:sp>
      <p:sp>
        <p:nvSpPr>
          <p:cNvPr id="4" name="Slide Number Placeholder 3"/>
          <p:cNvSpPr>
            <a:spLocks noGrp="1"/>
          </p:cNvSpPr>
          <p:nvPr>
            <p:ph type="sldNum" sz="quarter" idx="5"/>
          </p:nvPr>
        </p:nvSpPr>
        <p:spPr/>
        <p:txBody>
          <a:bodyPr/>
          <a:lstStyle/>
          <a:p>
            <a:fld id="{ED483E93-B918-4C01-A4D2-C9F1ECAC65A2}" type="slidenum">
              <a:rPr lang="en-AU" smtClean="0"/>
              <a:t>22</a:t>
            </a:fld>
            <a:endParaRPr lang="en-AU"/>
          </a:p>
        </p:txBody>
      </p:sp>
    </p:spTree>
    <p:extLst>
      <p:ext uri="{BB962C8B-B14F-4D97-AF65-F5344CB8AC3E}">
        <p14:creationId xmlns:p14="http://schemas.microsoft.com/office/powerpoint/2010/main" val="77621333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Slide Image Placeholder 1">
            <a:extLst>
              <a:ext uri="{FF2B5EF4-FFF2-40B4-BE49-F238E27FC236}">
                <a16:creationId xmlns:a16="http://schemas.microsoft.com/office/drawing/2014/main" id="{66B0099C-21C2-6BAC-5B91-1E2E202E67F1}"/>
              </a:ext>
            </a:extLst>
          </p:cNvPr>
          <p:cNvSpPr>
            <a:spLocks noGrp="1" noRot="1" noChangeAspect="1" noChangeArrowheads="1" noTextEdit="1"/>
          </p:cNvSpPr>
          <p:nvPr>
            <p:ph type="sldImg"/>
            <p:custDataLst>
              <p:tags r:id="rId1"/>
            </p:custDataLst>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8195" name="Notes Placeholder 2">
            <a:extLst>
              <a:ext uri="{FF2B5EF4-FFF2-40B4-BE49-F238E27FC236}">
                <a16:creationId xmlns:a16="http://schemas.microsoft.com/office/drawing/2014/main" id="{334E99A0-E868-ABBA-0750-11B7F7956E07}"/>
              </a:ext>
            </a:extLst>
          </p:cNvPr>
          <p:cNvSpPr>
            <a:spLocks noGrp="1" noChangeArrowheads="1"/>
          </p:cNvSpPr>
          <p:nvPr>
            <p:ph type="body" idx="1"/>
            <p:custDataLst>
              <p:tags r:id="rId2"/>
            </p:custDataLst>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US" altLang="en-US" dirty="0">
                <a:cs typeface="Calibri"/>
              </a:rPr>
              <a:t>We are partnering with RSTO who had a role in creating the AEDC. They are providing the stepping stones between Population target’s and people’s daily work. </a:t>
            </a:r>
          </a:p>
          <a:p>
            <a:pPr>
              <a:spcBef>
                <a:spcPct val="0"/>
              </a:spcBef>
            </a:pPr>
            <a:endParaRPr lang="en-US" altLang="en-US" dirty="0">
              <a:cs typeface="Calibri"/>
            </a:endParaRPr>
          </a:p>
          <a:p>
            <a:pPr>
              <a:spcBef>
                <a:spcPct val="0"/>
              </a:spcBef>
            </a:pPr>
            <a:r>
              <a:rPr lang="en-US" altLang="en-US" dirty="0">
                <a:cs typeface="Calibri"/>
              </a:rPr>
              <a:t>Working in social sector for over 20 years. First with SVA then FYA and now at MCRI.</a:t>
            </a:r>
          </a:p>
          <a:p>
            <a:pPr>
              <a:spcBef>
                <a:spcPct val="0"/>
              </a:spcBef>
            </a:pPr>
            <a:endParaRPr lang="en-US" altLang="en-US" dirty="0">
              <a:cs typeface="Calibri"/>
            </a:endParaRPr>
          </a:p>
          <a:p>
            <a:pPr marL="0" marR="0" lvl="0" indent="0" algn="l" defTabSz="914400" rtl="0" eaLnBrk="1" fontAlgn="base" latinLnBrk="0" hangingPunct="1">
              <a:lnSpc>
                <a:spcPct val="100000"/>
              </a:lnSpc>
              <a:spcBef>
                <a:spcPct val="0"/>
              </a:spcBef>
              <a:spcAft>
                <a:spcPct val="0"/>
              </a:spcAft>
              <a:buClrTx/>
              <a:buSzTx/>
              <a:buFontTx/>
              <a:buNone/>
              <a:tabLst/>
              <a:defRPr/>
            </a:pPr>
            <a:r>
              <a:rPr lang="en-US" dirty="0"/>
              <a:t>MT asked me to share a little about the work we are doing here at MCRI, CCCH to better equip communities and service providers across the country with key information they need to improve outcomes for children and family</a:t>
            </a:r>
          </a:p>
          <a:p>
            <a:pPr marL="0" marR="0" lvl="0" indent="0" algn="l" defTabSz="914400" rtl="0" eaLnBrk="1" fontAlgn="base" latinLnBrk="0" hangingPunct="1">
              <a:lnSpc>
                <a:spcPct val="100000"/>
              </a:lnSpc>
              <a:spcBef>
                <a:spcPct val="0"/>
              </a:spcBef>
              <a:spcAft>
                <a:spcPct val="0"/>
              </a:spcAft>
              <a:buClrTx/>
              <a:buSzTx/>
              <a:buFontTx/>
              <a:buNone/>
              <a:tabLst/>
              <a:defRPr/>
            </a:pPr>
            <a:endParaRPr lang="en-US" dirty="0"/>
          </a:p>
          <a:p>
            <a:pPr marL="0" marR="0" lvl="0" indent="0" algn="l" defTabSz="914400" rtl="0" eaLnBrk="1" fontAlgn="base" latinLnBrk="0" hangingPunct="1">
              <a:lnSpc>
                <a:spcPct val="100000"/>
              </a:lnSpc>
              <a:spcBef>
                <a:spcPct val="0"/>
              </a:spcBef>
              <a:spcAft>
                <a:spcPct val="0"/>
              </a:spcAft>
              <a:buClrTx/>
              <a:buSzTx/>
              <a:buFontTx/>
              <a:buNone/>
              <a:tabLst/>
              <a:defRPr/>
            </a:pPr>
            <a:r>
              <a:rPr lang="en-US" dirty="0"/>
              <a:t>Program is known as RSTO </a:t>
            </a:r>
          </a:p>
          <a:p>
            <a:pPr>
              <a:spcBef>
                <a:spcPct val="0"/>
              </a:spcBef>
            </a:pPr>
            <a:endParaRPr lang="en-US" altLang="en-US" dirty="0">
              <a:cs typeface="Calibri"/>
            </a:endParaRPr>
          </a:p>
          <a:p>
            <a:pPr>
              <a:spcBef>
                <a:spcPct val="0"/>
              </a:spcBef>
            </a:pPr>
            <a:endParaRPr lang="en-US" altLang="en-US" dirty="0">
              <a:cs typeface="Calibri"/>
            </a:endParaRPr>
          </a:p>
        </p:txBody>
      </p:sp>
      <p:sp>
        <p:nvSpPr>
          <p:cNvPr id="8196" name="Slide Number Placeholder 3">
            <a:extLst>
              <a:ext uri="{FF2B5EF4-FFF2-40B4-BE49-F238E27FC236}">
                <a16:creationId xmlns:a16="http://schemas.microsoft.com/office/drawing/2014/main" id="{64BB7B41-2246-C510-6409-8C4490239E50}"/>
              </a:ext>
            </a:extLst>
          </p:cNvPr>
          <p:cNvSpPr>
            <a:spLocks noGrp="1" noChangeArrowheads="1"/>
          </p:cNvSpPr>
          <p:nvPr>
            <p:ph type="sldNum" sz="quarter" idx="5"/>
            <p:custDataLst>
              <p:tags r:id="rId3"/>
            </p:custDataLst>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5FE1F59A-2D81-4EE5-AA72-966736176993}" type="slidenum">
              <a:rPr lang="en-AU" altLang="en-US"/>
              <a:pPr fontAlgn="base">
                <a:spcBef>
                  <a:spcPct val="0"/>
                </a:spcBef>
                <a:spcAft>
                  <a:spcPct val="0"/>
                </a:spcAft>
              </a:pPr>
              <a:t>24</a:t>
            </a:fld>
            <a:endParaRPr lang="en-AU" altLang="en-US"/>
          </a:p>
        </p:txBody>
      </p:sp>
    </p:spTree>
    <p:extLst>
      <p:ext uri="{BB962C8B-B14F-4D97-AF65-F5344CB8AC3E}">
        <p14:creationId xmlns:p14="http://schemas.microsoft.com/office/powerpoint/2010/main" val="180729086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custDataLst>
              <p:tags r:id="rId1"/>
            </p:custDataLst>
          </p:nvPr>
        </p:nvSpPr>
        <p:spPr/>
      </p:sp>
      <p:sp>
        <p:nvSpPr>
          <p:cNvPr id="3" name="Notes Placeholder 2"/>
          <p:cNvSpPr>
            <a:spLocks noGrp="1"/>
          </p:cNvSpPr>
          <p:nvPr>
            <p:ph type="body" idx="1"/>
            <p:custDataLst>
              <p:tags r:id="rId2"/>
            </p:custDataLst>
          </p:nvPr>
        </p:nvSpPr>
        <p:spPr/>
        <p:txBody>
          <a:bodyPr/>
          <a:lstStyle/>
          <a:p>
            <a:r>
              <a:rPr lang="en-US" sz="1100" dirty="0"/>
              <a:t>- RSTO aims to address this through more equitable service delivery across the early years by supporting the delivery of a ‘stack’ </a:t>
            </a:r>
            <a:r>
              <a:rPr lang="en-AU" sz="1100" dirty="0"/>
              <a:t>of 5 high quality, evidence-based services </a:t>
            </a:r>
            <a:r>
              <a:rPr lang="en-US" sz="1100" dirty="0"/>
              <a:t> </a:t>
            </a:r>
          </a:p>
          <a:p>
            <a:r>
              <a:rPr lang="en-US" sz="1100" dirty="0"/>
              <a:t>- We focus on 5 key services – that are continuous pre birth – 8 as well as those that complementary – supporting families/ children with additional needs. </a:t>
            </a:r>
          </a:p>
          <a:p>
            <a:r>
              <a:rPr lang="en-US" sz="1100" dirty="0"/>
              <a:t>- Our research has demonstrated that by providing all of these services to children and families at the right quality, quant and dose there is increased benefit – currently reading and numeracy outcomes</a:t>
            </a:r>
          </a:p>
          <a:p>
            <a:r>
              <a:rPr lang="en-US" sz="1100" dirty="0"/>
              <a:t>- Unfortunately though not all services providers; policy makers; communities know what good looks like in all of these – they don’t have the right information (data) to know whether there is enough of these services available for the given population; they are delivered at the right quality or whether families and children are participating in them to get the right dose to be on track to achieve better outcomes.</a:t>
            </a:r>
          </a:p>
          <a:p>
            <a:r>
              <a:rPr lang="en-US" sz="1100" dirty="0"/>
              <a:t>- So RSTO’s focus in on empowering service providers and communities to understand how they are tracking by using a standard set of lead indicators – across quality, quant and part - and supporting them to use data to develop local solutions</a:t>
            </a:r>
          </a:p>
          <a:p>
            <a:endParaRPr lang="en-US" dirty="0"/>
          </a:p>
        </p:txBody>
      </p:sp>
      <p:sp>
        <p:nvSpPr>
          <p:cNvPr id="4" name="Slide Number Placeholder 3"/>
          <p:cNvSpPr>
            <a:spLocks noGrp="1"/>
          </p:cNvSpPr>
          <p:nvPr>
            <p:ph type="sldNum" sz="quarter" idx="5"/>
            <p:custDataLst>
              <p:tags r:id="rId3"/>
            </p:custDataLst>
          </p:nvPr>
        </p:nvSpPr>
        <p:spPr/>
        <p:txBody>
          <a:bodyPr/>
          <a:lstStyle/>
          <a:p>
            <a:pPr>
              <a:defRPr/>
            </a:pPr>
            <a:fld id="{279ADBB8-865B-41A6-A46F-111264C54E3B}" type="slidenum">
              <a:rPr lang="en-US" smtClean="0"/>
              <a:pPr>
                <a:defRPr/>
              </a:pPr>
              <a:t>25</a:t>
            </a:fld>
            <a:endParaRPr lang="en-US"/>
          </a:p>
        </p:txBody>
      </p:sp>
    </p:spTree>
    <p:extLst>
      <p:ext uri="{BB962C8B-B14F-4D97-AF65-F5344CB8AC3E}">
        <p14:creationId xmlns:p14="http://schemas.microsoft.com/office/powerpoint/2010/main" val="46898588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The Golden Circle.</a:t>
            </a:r>
          </a:p>
          <a:p>
            <a:endParaRPr lang="en-AU" dirty="0"/>
          </a:p>
          <a:p>
            <a:r>
              <a:rPr lang="en-AU" dirty="0"/>
              <a:t>How we are going to make change is through Indigenous Data Sovereignty. Its not just about respect. Its about better information.</a:t>
            </a:r>
          </a:p>
          <a:p>
            <a:endParaRPr lang="en-AU" dirty="0"/>
          </a:p>
        </p:txBody>
      </p:sp>
      <p:sp>
        <p:nvSpPr>
          <p:cNvPr id="4" name="Slide Number Placeholder 3"/>
          <p:cNvSpPr>
            <a:spLocks noGrp="1"/>
          </p:cNvSpPr>
          <p:nvPr>
            <p:ph type="sldNum" sz="quarter" idx="5"/>
          </p:nvPr>
        </p:nvSpPr>
        <p:spPr/>
        <p:txBody>
          <a:bodyPr/>
          <a:lstStyle/>
          <a:p>
            <a:fld id="{ED483E93-B918-4C01-A4D2-C9F1ECAC65A2}" type="slidenum">
              <a:rPr lang="en-AU" smtClean="0"/>
              <a:t>4</a:t>
            </a:fld>
            <a:endParaRPr lang="en-AU"/>
          </a:p>
        </p:txBody>
      </p:sp>
    </p:spTree>
    <p:extLst>
      <p:ext uri="{BB962C8B-B14F-4D97-AF65-F5344CB8AC3E}">
        <p14:creationId xmlns:p14="http://schemas.microsoft.com/office/powerpoint/2010/main" val="189256835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ED483E93-B918-4C01-A4D2-C9F1ECAC65A2}" type="slidenum">
              <a:rPr lang="en-AU" smtClean="0"/>
              <a:t>28</a:t>
            </a:fld>
            <a:endParaRPr lang="en-AU"/>
          </a:p>
        </p:txBody>
      </p:sp>
    </p:spTree>
    <p:extLst>
      <p:ext uri="{BB962C8B-B14F-4D97-AF65-F5344CB8AC3E}">
        <p14:creationId xmlns:p14="http://schemas.microsoft.com/office/powerpoint/2010/main" val="360569485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The figure shows the components of the NT CQI Strategy, with our guiding principles of cultural safety, cultural respect and culturally appropriate care encircling them. At the centre is the client, reflecting the central importance of the client, their family and community in CQI. </a:t>
            </a:r>
          </a:p>
        </p:txBody>
      </p:sp>
      <p:sp>
        <p:nvSpPr>
          <p:cNvPr id="4" name="Slide Number Placeholder 3"/>
          <p:cNvSpPr>
            <a:spLocks noGrp="1"/>
          </p:cNvSpPr>
          <p:nvPr>
            <p:ph type="sldNum" sz="quarter" idx="5"/>
          </p:nvPr>
        </p:nvSpPr>
        <p:spPr/>
        <p:txBody>
          <a:bodyPr/>
          <a:lstStyle/>
          <a:p>
            <a:fld id="{ED483E93-B918-4C01-A4D2-C9F1ECAC65A2}" type="slidenum">
              <a:rPr lang="en-AU" smtClean="0"/>
              <a:t>29</a:t>
            </a:fld>
            <a:endParaRPr lang="en-AU"/>
          </a:p>
        </p:txBody>
      </p:sp>
    </p:spTree>
    <p:extLst>
      <p:ext uri="{BB962C8B-B14F-4D97-AF65-F5344CB8AC3E}">
        <p14:creationId xmlns:p14="http://schemas.microsoft.com/office/powerpoint/2010/main" val="138630286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SUPPORT - My role is to support people to use the AEDC data. What could support look like for you and your organisation for each of these things?</a:t>
            </a:r>
          </a:p>
          <a:p>
            <a:endParaRPr lang="en-AU" dirty="0"/>
          </a:p>
          <a:p>
            <a:r>
              <a:rPr lang="en-AU" dirty="0"/>
              <a:t>CULTURALLY APPROPRIATE / RESROUCES - What are culturally appropriate resources for communicating the data? What are culturally appropriate and community-led questions to ask and stories to tell about child development in particular places?</a:t>
            </a:r>
          </a:p>
          <a:p>
            <a:endParaRPr lang="en-AU" dirty="0"/>
          </a:p>
          <a:p>
            <a:r>
              <a:rPr lang="en-AU" dirty="0"/>
              <a:t>TEAM – can we use AEDC data as an opportunity to bring people together to talk about what matters, to strengthen relationships?</a:t>
            </a:r>
          </a:p>
          <a:p>
            <a:r>
              <a:rPr lang="en-AU" dirty="0"/>
              <a:t>How can we be on each other’s teams? (All our jobs are too hairy to do on our own!)</a:t>
            </a:r>
          </a:p>
          <a:p>
            <a:endParaRPr lang="en-AU" dirty="0"/>
          </a:p>
          <a:p>
            <a:r>
              <a:rPr lang="en-AU" dirty="0"/>
              <a:t>SYSTEMIC USE OF DATA – How can we embed the use of AEDC data but also support everyone’s CQI to Close the Gap? – See Restacking the Odds</a:t>
            </a:r>
          </a:p>
          <a:p>
            <a:endParaRPr lang="en-AU" dirty="0"/>
          </a:p>
          <a:p>
            <a:pPr marL="0" marR="0" lvl="0" indent="0" algn="l" defTabSz="914400" rtl="0" eaLnBrk="1" fontAlgn="auto" latinLnBrk="0" hangingPunct="1">
              <a:lnSpc>
                <a:spcPct val="100000"/>
              </a:lnSpc>
              <a:spcBef>
                <a:spcPts val="0"/>
              </a:spcBef>
              <a:spcAft>
                <a:spcPts val="0"/>
              </a:spcAft>
              <a:buClrTx/>
              <a:buSzTx/>
              <a:buFontTx/>
              <a:buNone/>
              <a:tabLst/>
              <a:defRPr/>
            </a:pPr>
            <a:r>
              <a:rPr lang="en-AU" dirty="0"/>
              <a:t>Many of the CTG and Generational Strategy actions in the NT are about growing data capability. Could AEDC because its holistic, publicly available and easy to understand be a useful introduction to data?</a:t>
            </a:r>
          </a:p>
          <a:p>
            <a:endParaRPr lang="en-AU" dirty="0"/>
          </a:p>
          <a:p>
            <a:r>
              <a:rPr lang="en-AU" dirty="0"/>
              <a:t>LEADERSHIP ACCOUNTABILTY – with RSTO and accountability of leaders, government, policy, decision-makers and services. What is the analysis we need to do, and the systemic use of data that will support that?</a:t>
            </a:r>
          </a:p>
          <a:p>
            <a:endParaRPr lang="en-AU" dirty="0"/>
          </a:p>
          <a:p>
            <a:r>
              <a:rPr lang="en-AU" dirty="0"/>
              <a:t>CULTURALLY RESPECTFUL – In how the data is collected, used and talked about. How the stories the data can tell can promote respect for Aboriginal perspectives on what is required of policy and services in the NT. </a:t>
            </a:r>
          </a:p>
          <a:p>
            <a:endParaRPr lang="en-AU" dirty="0"/>
          </a:p>
          <a:p>
            <a:r>
              <a:rPr lang="en-AU" dirty="0"/>
              <a:t>CQI EVERYBODYS BUSINESS – we have an ecosystem perspective. Using the promotion of the AEDC to reach out to everyone about the role they play in children’s development. </a:t>
            </a:r>
          </a:p>
          <a:p>
            <a:endParaRPr lang="en-AU" dirty="0"/>
          </a:p>
          <a:p>
            <a:r>
              <a:rPr lang="en-AU" dirty="0"/>
              <a:t>INFORMATION SHARING – we want this data to be put to work. T</a:t>
            </a:r>
            <a:r>
              <a:rPr lang="en-AU" b="0" i="0" dirty="0">
                <a:solidFill>
                  <a:srgbClr val="222222"/>
                </a:solidFill>
                <a:effectLst/>
                <a:highlight>
                  <a:srgbClr val="FFFFFF"/>
                </a:highlight>
                <a:latin typeface="Arial" panose="020B0604020202020204" pitchFamily="34" charset="0"/>
              </a:rPr>
              <a:t>he AEDC has much unmet potential for communities. </a:t>
            </a:r>
          </a:p>
          <a:p>
            <a:endParaRPr lang="en-AU" b="0" i="0" dirty="0">
              <a:solidFill>
                <a:srgbClr val="222222"/>
              </a:solidFill>
              <a:effectLst/>
              <a:highlight>
                <a:srgbClr val="FFFFFF"/>
              </a:highlight>
              <a:latin typeface="Arial" panose="020B0604020202020204" pitchFamily="34" charset="0"/>
            </a:endParaRPr>
          </a:p>
          <a:p>
            <a:r>
              <a:rPr lang="en-AU" b="0" i="0" dirty="0">
                <a:solidFill>
                  <a:srgbClr val="222222"/>
                </a:solidFill>
                <a:effectLst/>
                <a:highlight>
                  <a:srgbClr val="FFFFFF"/>
                </a:highlight>
                <a:latin typeface="Arial" panose="020B0604020202020204" pitchFamily="34" charset="0"/>
              </a:rPr>
              <a:t>Can accessing AEDC help us access other public data for community use?</a:t>
            </a:r>
          </a:p>
          <a:p>
            <a:endParaRPr lang="en-AU" b="0" i="0" dirty="0">
              <a:solidFill>
                <a:srgbClr val="222222"/>
              </a:solidFill>
              <a:effectLst/>
              <a:highlight>
                <a:srgbClr val="FFFFFF"/>
              </a:highlight>
              <a:latin typeface="Arial" panose="020B0604020202020204" pitchFamily="34" charset="0"/>
            </a:endParaRPr>
          </a:p>
          <a:p>
            <a:r>
              <a:rPr lang="en-AU" b="0" i="0" dirty="0">
                <a:solidFill>
                  <a:srgbClr val="222222"/>
                </a:solidFill>
                <a:effectLst/>
                <a:highlight>
                  <a:srgbClr val="FFFFFF"/>
                </a:highlight>
                <a:latin typeface="Arial" panose="020B0604020202020204" pitchFamily="34" charset="0"/>
              </a:rPr>
              <a:t>ABORGINAL ENGAGEMENT – I will segue into talking about how we are engaging with Aboriginal people on our data sovereignty journey.</a:t>
            </a:r>
          </a:p>
          <a:p>
            <a:endParaRPr lang="en-AU" b="0" i="0" dirty="0">
              <a:solidFill>
                <a:srgbClr val="222222"/>
              </a:solidFill>
              <a:effectLst/>
              <a:highlight>
                <a:srgbClr val="FFFFFF"/>
              </a:highlight>
              <a:latin typeface="Arial" panose="020B0604020202020204" pitchFamily="34" charset="0"/>
            </a:endParaRPr>
          </a:p>
          <a:p>
            <a:r>
              <a:rPr lang="en-AU" b="0" i="0" dirty="0">
                <a:solidFill>
                  <a:srgbClr val="222222"/>
                </a:solidFill>
                <a:effectLst/>
                <a:highlight>
                  <a:srgbClr val="FFFFFF"/>
                </a:highlight>
                <a:latin typeface="Arial" panose="020B0604020202020204" pitchFamily="34" charset="0"/>
              </a:rPr>
              <a:t>And GOVERNANCE – We have made many friends, but we want to formalise a group that can guide our AEDC work in the NT and influence the national conversation. </a:t>
            </a:r>
            <a:endParaRPr lang="en-AU" dirty="0"/>
          </a:p>
          <a:p>
            <a:endParaRPr lang="en-AU" dirty="0"/>
          </a:p>
          <a:p>
            <a:endParaRPr lang="en-AU" dirty="0"/>
          </a:p>
        </p:txBody>
      </p:sp>
      <p:sp>
        <p:nvSpPr>
          <p:cNvPr id="4" name="Slide Number Placeholder 3"/>
          <p:cNvSpPr>
            <a:spLocks noGrp="1"/>
          </p:cNvSpPr>
          <p:nvPr>
            <p:ph type="sldNum" sz="quarter" idx="5"/>
          </p:nvPr>
        </p:nvSpPr>
        <p:spPr/>
        <p:txBody>
          <a:bodyPr/>
          <a:lstStyle/>
          <a:p>
            <a:fld id="{ED483E93-B918-4C01-A4D2-C9F1ECAC65A2}" type="slidenum">
              <a:rPr lang="en-AU" smtClean="0"/>
              <a:t>30</a:t>
            </a:fld>
            <a:endParaRPr lang="en-AU"/>
          </a:p>
        </p:txBody>
      </p:sp>
    </p:spTree>
    <p:extLst>
      <p:ext uri="{BB962C8B-B14F-4D97-AF65-F5344CB8AC3E}">
        <p14:creationId xmlns:p14="http://schemas.microsoft.com/office/powerpoint/2010/main" val="172401354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ED483E93-B918-4C01-A4D2-C9F1ECAC65A2}" type="slidenum">
              <a:rPr lang="en-AU" smtClean="0"/>
              <a:t>31</a:t>
            </a:fld>
            <a:endParaRPr lang="en-AU"/>
          </a:p>
        </p:txBody>
      </p:sp>
    </p:spTree>
    <p:extLst>
      <p:ext uri="{BB962C8B-B14F-4D97-AF65-F5344CB8AC3E}">
        <p14:creationId xmlns:p14="http://schemas.microsoft.com/office/powerpoint/2010/main" val="392738790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By 2031, the goal is to have 55% of these children assessed as developmentally on track in all five AEDC domains</a:t>
            </a:r>
          </a:p>
        </p:txBody>
      </p:sp>
      <p:sp>
        <p:nvSpPr>
          <p:cNvPr id="4" name="Slide Number Placeholder 3"/>
          <p:cNvSpPr>
            <a:spLocks noGrp="1"/>
          </p:cNvSpPr>
          <p:nvPr>
            <p:ph type="sldNum" sz="quarter" idx="5"/>
          </p:nvPr>
        </p:nvSpPr>
        <p:spPr/>
        <p:txBody>
          <a:bodyPr/>
          <a:lstStyle/>
          <a:p>
            <a:fld id="{ED483E93-B918-4C01-A4D2-C9F1ECAC65A2}" type="slidenum">
              <a:rPr lang="en-AU" smtClean="0"/>
              <a:t>5</a:t>
            </a:fld>
            <a:endParaRPr lang="en-AU"/>
          </a:p>
        </p:txBody>
      </p:sp>
    </p:spTree>
    <p:extLst>
      <p:ext uri="{BB962C8B-B14F-4D97-AF65-F5344CB8AC3E}">
        <p14:creationId xmlns:p14="http://schemas.microsoft.com/office/powerpoint/2010/main" val="158759407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ED483E93-B918-4C01-A4D2-C9F1ECAC65A2}" type="slidenum">
              <a:rPr lang="en-AU" smtClean="0"/>
              <a:t>6</a:t>
            </a:fld>
            <a:endParaRPr lang="en-AU"/>
          </a:p>
        </p:txBody>
      </p:sp>
    </p:spTree>
    <p:extLst>
      <p:ext uri="{BB962C8B-B14F-4D97-AF65-F5344CB8AC3E}">
        <p14:creationId xmlns:p14="http://schemas.microsoft.com/office/powerpoint/2010/main" val="425539999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9415" indent="-349415" defTabSz="931774">
              <a:buFont typeface="Arial" panose="020B0604020202020204" pitchFamily="34" charset="0"/>
              <a:buChar char="•"/>
              <a:defRPr/>
            </a:pPr>
            <a:r>
              <a:rPr lang="en-AU" dirty="0">
                <a:solidFill>
                  <a:srgbClr val="333F46"/>
                </a:solidFill>
              </a:rPr>
              <a:t>A child’s early development affects not just their childhood years but also lays a foundation for their adulthood lives. Therefore, investing time, effort and resources in children’s early years – when their brains are developing rapidly – brings lifelong benefits to them and to the whole community.</a:t>
            </a:r>
            <a:endParaRPr lang="en-AU" dirty="0"/>
          </a:p>
          <a:p>
            <a:pPr marL="349415" indent="-349415" defTabSz="931774">
              <a:buFont typeface="Arial" panose="020B0604020202020204" pitchFamily="34" charset="0"/>
              <a:buChar char="•"/>
              <a:defRPr/>
            </a:pPr>
            <a:endParaRPr lang="en-AU" dirty="0"/>
          </a:p>
          <a:p>
            <a:pPr marL="349415" indent="-349415" defTabSz="931774">
              <a:buFont typeface="Arial" panose="020B0604020202020204" pitchFamily="34" charset="0"/>
              <a:buChar char="•"/>
              <a:defRPr/>
            </a:pPr>
            <a:r>
              <a:rPr lang="en-AU" dirty="0"/>
              <a:t>The Australian Early Development Census (AEDC) is a nationwide data collection that shows how young Australian children have developed as they start their first year of full-time school.</a:t>
            </a:r>
          </a:p>
          <a:p>
            <a:pPr marL="349415" indent="-349415" defTabSz="931774">
              <a:buFont typeface="Arial" panose="020B0604020202020204" pitchFamily="34" charset="0"/>
              <a:buChar char="•"/>
              <a:defRPr/>
            </a:pPr>
            <a:endParaRPr lang="en-AU" dirty="0">
              <a:solidFill>
                <a:srgbClr val="333F46"/>
              </a:solidFill>
            </a:endParaRPr>
          </a:p>
          <a:p>
            <a:pPr marL="349415" indent="-349415" defTabSz="931774">
              <a:buFont typeface="Arial" panose="020B0604020202020204" pitchFamily="34" charset="0"/>
              <a:buChar char="•"/>
              <a:defRPr/>
            </a:pPr>
            <a:r>
              <a:rPr lang="en-AU" dirty="0">
                <a:solidFill>
                  <a:srgbClr val="333F46"/>
                </a:solidFill>
              </a:rPr>
              <a:t>The data highlights what is working well and what needs to be improved or developed to support children and their families.</a:t>
            </a:r>
            <a:endParaRPr lang="en-AU" dirty="0"/>
          </a:p>
          <a:p>
            <a:pPr marL="349415" indent="-349415">
              <a:lnSpc>
                <a:spcPct val="170000"/>
              </a:lnSpc>
              <a:buFont typeface="Arial" panose="020B0604020202020204" pitchFamily="34" charset="0"/>
              <a:buChar char="•"/>
            </a:pPr>
            <a:endParaRPr lang="en-AU" dirty="0"/>
          </a:p>
          <a:p>
            <a:pPr marL="349415" indent="-349415">
              <a:lnSpc>
                <a:spcPct val="170000"/>
              </a:lnSpc>
              <a:buFont typeface="Arial" panose="020B0604020202020204" pitchFamily="34" charset="0"/>
              <a:buChar char="•"/>
            </a:pPr>
            <a:r>
              <a:rPr lang="en-AU" dirty="0"/>
              <a:t>In the NT, AEDC data provides insights into early childhood development and helps validate solutions funded by the Child and Family Community Fund (CFCF) and supported by Child and Family Centres (CFCs).</a:t>
            </a:r>
          </a:p>
          <a:p>
            <a:pPr marL="349415" indent="-349415" defTabSz="931774">
              <a:lnSpc>
                <a:spcPct val="170000"/>
              </a:lnSpc>
              <a:buFont typeface="Arial" panose="020B0604020202020204" pitchFamily="34" charset="0"/>
              <a:buChar char="•"/>
              <a:defRPr/>
            </a:pPr>
            <a:endParaRPr lang="en-AU" sz="1800" dirty="0">
              <a:latin typeface="Calibri" panose="020F0502020204030204" pitchFamily="34" charset="0"/>
              <a:ea typeface="Calibri" panose="020F0502020204030204" pitchFamily="34" charset="0"/>
              <a:cs typeface="Times New Roman" panose="02020603050405020304" pitchFamily="18" charset="0"/>
            </a:endParaRPr>
          </a:p>
          <a:p>
            <a:pPr marL="349415" indent="-349415" defTabSz="931774">
              <a:lnSpc>
                <a:spcPct val="170000"/>
              </a:lnSpc>
              <a:buFont typeface="Arial" panose="020B0604020202020204" pitchFamily="34" charset="0"/>
              <a:buChar char="•"/>
              <a:defRPr/>
            </a:pPr>
            <a:r>
              <a:rPr lang="en-AU" sz="1800" dirty="0">
                <a:latin typeface="Calibri" panose="020F0502020204030204" pitchFamily="34" charset="0"/>
                <a:ea typeface="Calibri" panose="020F0502020204030204" pitchFamily="34" charset="0"/>
                <a:cs typeface="Times New Roman" panose="02020603050405020304" pitchFamily="18" charset="0"/>
              </a:rPr>
              <a:t>The AEDC is a valuable lead and lag indicator of child development that can guide decisions of communities, service providers and governments about the holistic needs of children. </a:t>
            </a:r>
            <a:endParaRPr lang="en-AU" sz="1800" dirty="0">
              <a:latin typeface="Lato" panose="020F0502020204030203" pitchFamily="34" charset="0"/>
              <a:ea typeface="Calibri" panose="020F0502020204030204" pitchFamily="34" charset="0"/>
              <a:cs typeface="Times New Roman" panose="02020603050405020304" pitchFamily="18" charset="0"/>
            </a:endParaRPr>
          </a:p>
          <a:p>
            <a:pPr marL="349415" indent="-349415">
              <a:lnSpc>
                <a:spcPct val="170000"/>
              </a:lnSpc>
              <a:buFont typeface="Arial" panose="020B0604020202020204" pitchFamily="34" charset="0"/>
              <a:buChar char="•"/>
            </a:pPr>
            <a:endParaRPr lang="en-AU" dirty="0"/>
          </a:p>
          <a:p>
            <a:endParaRPr lang="en-AU" dirty="0"/>
          </a:p>
          <a:p>
            <a:endParaRPr lang="en-AU" dirty="0"/>
          </a:p>
          <a:p>
            <a:endParaRPr lang="en-AU" dirty="0"/>
          </a:p>
        </p:txBody>
      </p:sp>
      <p:sp>
        <p:nvSpPr>
          <p:cNvPr id="4" name="Slide Number Placeholder 3"/>
          <p:cNvSpPr>
            <a:spLocks noGrp="1"/>
          </p:cNvSpPr>
          <p:nvPr>
            <p:ph type="sldNum" sz="quarter" idx="5"/>
          </p:nvPr>
        </p:nvSpPr>
        <p:spPr/>
        <p:txBody>
          <a:bodyPr/>
          <a:lstStyle/>
          <a:p>
            <a:fld id="{ED483E93-B918-4C01-A4D2-C9F1ECAC65A2}" type="slidenum">
              <a:rPr lang="en-AU" smtClean="0"/>
              <a:t>7</a:t>
            </a:fld>
            <a:endParaRPr lang="en-AU"/>
          </a:p>
        </p:txBody>
      </p:sp>
    </p:spTree>
    <p:extLst>
      <p:ext uri="{BB962C8B-B14F-4D97-AF65-F5344CB8AC3E}">
        <p14:creationId xmlns:p14="http://schemas.microsoft.com/office/powerpoint/2010/main" val="321802601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The five AEDC domains provide a holistic picture of how children are developing and are predictors of children’s later health, wellbeing and academic development. The AEDC data measures five important areas of early childhood development:</a:t>
            </a:r>
          </a:p>
          <a:p>
            <a:endParaRPr lang="en-AU" dirty="0"/>
          </a:p>
          <a:p>
            <a:pPr marL="291179" indent="-291179">
              <a:buFont typeface="Arial" panose="020B0604020202020204" pitchFamily="34" charset="0"/>
              <a:buChar char="•"/>
            </a:pPr>
            <a:r>
              <a:rPr lang="en-AU" dirty="0"/>
              <a:t>physical health and wellbeing</a:t>
            </a:r>
          </a:p>
          <a:p>
            <a:pPr marL="291179" indent="-291179">
              <a:buFont typeface="Arial" panose="020B0604020202020204" pitchFamily="34" charset="0"/>
              <a:buChar char="•"/>
            </a:pPr>
            <a:r>
              <a:rPr lang="en-AU" dirty="0"/>
              <a:t>social competence</a:t>
            </a:r>
          </a:p>
          <a:p>
            <a:pPr marL="291179" indent="-291179">
              <a:buFont typeface="Arial" panose="020B0604020202020204" pitchFamily="34" charset="0"/>
              <a:buChar char="•"/>
            </a:pPr>
            <a:r>
              <a:rPr lang="en-AU" dirty="0"/>
              <a:t>emotional maturity</a:t>
            </a:r>
          </a:p>
          <a:p>
            <a:pPr marL="291179" indent="-291179">
              <a:buFont typeface="Arial" panose="020B0604020202020204" pitchFamily="34" charset="0"/>
              <a:buChar char="•"/>
            </a:pPr>
            <a:r>
              <a:rPr lang="en-AU" dirty="0"/>
              <a:t>language and cognitive skills</a:t>
            </a:r>
          </a:p>
          <a:p>
            <a:pPr marL="291179" indent="-291179">
              <a:buFont typeface="Arial" panose="020B0604020202020204" pitchFamily="34" charset="0"/>
              <a:buChar char="•"/>
            </a:pPr>
            <a:r>
              <a:rPr lang="en-AU" dirty="0"/>
              <a:t>communication skills and general knowledge (AEDC 2022).</a:t>
            </a:r>
          </a:p>
          <a:p>
            <a:endParaRPr lang="en-AU" dirty="0"/>
          </a:p>
        </p:txBody>
      </p:sp>
      <p:sp>
        <p:nvSpPr>
          <p:cNvPr id="4" name="Slide Number Placeholder 3"/>
          <p:cNvSpPr>
            <a:spLocks noGrp="1"/>
          </p:cNvSpPr>
          <p:nvPr>
            <p:ph type="sldNum" sz="quarter" idx="5"/>
          </p:nvPr>
        </p:nvSpPr>
        <p:spPr/>
        <p:txBody>
          <a:bodyPr/>
          <a:lstStyle/>
          <a:p>
            <a:fld id="{ED483E93-B918-4C01-A4D2-C9F1ECAC65A2}" type="slidenum">
              <a:rPr lang="en-AU" smtClean="0"/>
              <a:t>9</a:t>
            </a:fld>
            <a:endParaRPr lang="en-AU"/>
          </a:p>
        </p:txBody>
      </p:sp>
    </p:spTree>
    <p:extLst>
      <p:ext uri="{BB962C8B-B14F-4D97-AF65-F5344CB8AC3E}">
        <p14:creationId xmlns:p14="http://schemas.microsoft.com/office/powerpoint/2010/main" val="231113463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ED483E93-B918-4C01-A4D2-C9F1ECAC65A2}" type="slidenum">
              <a:rPr lang="en-AU" smtClean="0"/>
              <a:t>10</a:t>
            </a:fld>
            <a:endParaRPr lang="en-AU"/>
          </a:p>
        </p:txBody>
      </p:sp>
    </p:spTree>
    <p:extLst>
      <p:ext uri="{BB962C8B-B14F-4D97-AF65-F5344CB8AC3E}">
        <p14:creationId xmlns:p14="http://schemas.microsoft.com/office/powerpoint/2010/main" val="367685460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9415" indent="-349415">
              <a:buFont typeface="Arial" panose="020B0604020202020204" pitchFamily="34" charset="0"/>
              <a:buChar char="•"/>
            </a:pPr>
            <a:r>
              <a:rPr lang="en-AU" dirty="0"/>
              <a:t>The AEDC </a:t>
            </a:r>
            <a:r>
              <a:rPr lang="en-AU" b="0" i="0" dirty="0">
                <a:solidFill>
                  <a:srgbClr val="333F46"/>
                </a:solidFill>
                <a:effectLst/>
                <a:latin typeface="open sans" panose="020B0606030504020204" pitchFamily="34" charset="0"/>
              </a:rPr>
              <a:t>uses three main summary indicators that reveal children's developmental strengths and vulnerabilities. </a:t>
            </a:r>
          </a:p>
          <a:p>
            <a:pPr marL="349415" indent="-349415">
              <a:buFont typeface="Arial" panose="020B0604020202020204" pitchFamily="34" charset="0"/>
              <a:buChar char="•"/>
            </a:pPr>
            <a:endParaRPr lang="en-AU" dirty="0"/>
          </a:p>
          <a:p>
            <a:pPr marL="349415" indent="-349415">
              <a:buFont typeface="Arial" panose="020B0604020202020204" pitchFamily="34" charset="0"/>
              <a:buChar char="•"/>
            </a:pPr>
            <a:r>
              <a:rPr lang="en-AU" dirty="0"/>
              <a:t>These reveal children’s developmental strengths (what is on track) and vulnerabilities (where there is the greatest need)</a:t>
            </a:r>
          </a:p>
          <a:p>
            <a:pPr marL="349415" indent="-349415">
              <a:buFont typeface="Arial" panose="020B0604020202020204" pitchFamily="34" charset="0"/>
              <a:buChar char="•"/>
            </a:pPr>
            <a:endParaRPr lang="en-AU" b="1" dirty="0"/>
          </a:p>
          <a:p>
            <a:pPr marL="349415" indent="-349415">
              <a:buFont typeface="Arial" panose="020B0604020202020204" pitchFamily="34" charset="0"/>
              <a:buChar char="•"/>
            </a:pPr>
            <a:r>
              <a:rPr lang="en-AU" b="1" dirty="0"/>
              <a:t>Developmentally at risk </a:t>
            </a:r>
            <a:r>
              <a:rPr lang="en-AU" dirty="0"/>
              <a:t>and </a:t>
            </a:r>
            <a:r>
              <a:rPr lang="en-AU" b="1" dirty="0"/>
              <a:t>vulnerable </a:t>
            </a:r>
            <a:r>
              <a:rPr lang="en-AU" dirty="0"/>
              <a:t>measurements can identify where additional support may be needed</a:t>
            </a:r>
          </a:p>
          <a:p>
            <a:pPr marL="349415" indent="-349415">
              <a:buFont typeface="Arial" panose="020B0604020202020204" pitchFamily="34" charset="0"/>
              <a:buChar char="•"/>
            </a:pPr>
            <a:endParaRPr lang="en-AU" b="1" dirty="0"/>
          </a:p>
          <a:p>
            <a:pPr marL="349415" indent="-349415">
              <a:buFont typeface="Arial" panose="020B0604020202020204" pitchFamily="34" charset="0"/>
              <a:buChar char="•"/>
            </a:pPr>
            <a:r>
              <a:rPr lang="en-AU" b="1" dirty="0"/>
              <a:t>Developmentally on track </a:t>
            </a:r>
            <a:r>
              <a:rPr lang="en-AU" dirty="0"/>
              <a:t>measurements can help identify where things are working well to support children’s development.</a:t>
            </a:r>
          </a:p>
          <a:p>
            <a:pPr marL="349415" indent="-349415">
              <a:buFont typeface="Arial" panose="020B0604020202020204" pitchFamily="34" charset="0"/>
              <a:buChar char="•"/>
            </a:pPr>
            <a:endParaRPr lang="en-AU" dirty="0"/>
          </a:p>
          <a:p>
            <a:pPr marL="349415" indent="-349415">
              <a:buFont typeface="Arial" panose="020B0604020202020204" pitchFamily="34" charset="0"/>
              <a:buChar char="•"/>
            </a:pPr>
            <a:r>
              <a:rPr lang="en-AU" dirty="0"/>
              <a:t>OT5 reflects children’s developmental strengths and recognises the importance of holistic development. It can help to identify where things are working well to support children’s development. DV1 and DV2 can be used to identify schools and communities experiencing the greatest developmental vulnerability. </a:t>
            </a:r>
          </a:p>
          <a:p>
            <a:endParaRPr lang="en-AU" dirty="0"/>
          </a:p>
        </p:txBody>
      </p:sp>
      <p:sp>
        <p:nvSpPr>
          <p:cNvPr id="4" name="Slide Number Placeholder 3"/>
          <p:cNvSpPr>
            <a:spLocks noGrp="1"/>
          </p:cNvSpPr>
          <p:nvPr>
            <p:ph type="sldNum" sz="quarter" idx="5"/>
          </p:nvPr>
        </p:nvSpPr>
        <p:spPr/>
        <p:txBody>
          <a:bodyPr/>
          <a:lstStyle/>
          <a:p>
            <a:fld id="{ED483E93-B918-4C01-A4D2-C9F1ECAC65A2}" type="slidenum">
              <a:rPr lang="en-AU" smtClean="0"/>
              <a:t>11</a:t>
            </a:fld>
            <a:endParaRPr lang="en-AU"/>
          </a:p>
        </p:txBody>
      </p:sp>
    </p:spTree>
    <p:extLst>
      <p:ext uri="{BB962C8B-B14F-4D97-AF65-F5344CB8AC3E}">
        <p14:creationId xmlns:p14="http://schemas.microsoft.com/office/powerpoint/2010/main" val="112249883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9415" indent="-349415">
              <a:buFont typeface="Arial" panose="020B0604020202020204" pitchFamily="34" charset="0"/>
              <a:buChar char="•"/>
            </a:pPr>
            <a:r>
              <a:rPr lang="en-US" dirty="0"/>
              <a:t>Transition indicators</a:t>
            </a:r>
          </a:p>
          <a:p>
            <a:pPr marL="966921" lvl="1" indent="-349415">
              <a:lnSpc>
                <a:spcPct val="150000"/>
              </a:lnSpc>
              <a:buFont typeface="Wingdings" panose="05000000000000000000" pitchFamily="2" charset="2"/>
              <a:buChar char="Ø"/>
            </a:pPr>
            <a:r>
              <a:rPr lang="en-US" dirty="0">
                <a:solidFill>
                  <a:srgbClr val="454347"/>
                </a:solidFill>
              </a:rPr>
              <a:t>children are settling in well to school</a:t>
            </a:r>
          </a:p>
          <a:p>
            <a:pPr marL="966921" lvl="1" indent="-349415">
              <a:lnSpc>
                <a:spcPct val="150000"/>
              </a:lnSpc>
              <a:buFont typeface="Wingdings" panose="05000000000000000000" pitchFamily="2" charset="2"/>
              <a:buChar char="Ø"/>
            </a:pPr>
            <a:r>
              <a:rPr lang="en-US" dirty="0">
                <a:solidFill>
                  <a:srgbClr val="454347"/>
                </a:solidFill>
              </a:rPr>
              <a:t>parents are engaged</a:t>
            </a:r>
          </a:p>
          <a:p>
            <a:pPr marL="966921" lvl="1" indent="-349415">
              <a:lnSpc>
                <a:spcPct val="150000"/>
              </a:lnSpc>
              <a:buFont typeface="Wingdings" panose="05000000000000000000" pitchFamily="2" charset="2"/>
              <a:buChar char="Ø"/>
            </a:pPr>
            <a:r>
              <a:rPr lang="en-US" dirty="0">
                <a:solidFill>
                  <a:srgbClr val="454347"/>
                </a:solidFill>
              </a:rPr>
              <a:t>children are read to at home</a:t>
            </a:r>
          </a:p>
          <a:p>
            <a:pPr marL="349415" indent="-349415">
              <a:spcBef>
                <a:spcPts val="2446"/>
              </a:spcBef>
              <a:buFont typeface="Arial" panose="020B0604020202020204" pitchFamily="34" charset="0"/>
              <a:buChar char="•"/>
            </a:pPr>
            <a:r>
              <a:rPr lang="en-US" dirty="0"/>
              <a:t>Non-parental early childhood education and care participation</a:t>
            </a:r>
          </a:p>
          <a:p>
            <a:pPr marL="349415" indent="-349415">
              <a:spcBef>
                <a:spcPts val="2446"/>
              </a:spcBef>
              <a:buFont typeface="Arial" panose="020B0604020202020204" pitchFamily="34" charset="0"/>
              <a:buChar char="•"/>
            </a:pPr>
            <a:r>
              <a:rPr lang="en-US" dirty="0"/>
              <a:t>Special needs diagnosis and requiring further assessment</a:t>
            </a:r>
          </a:p>
          <a:p>
            <a:pPr marL="349415" indent="-349415">
              <a:spcBef>
                <a:spcPts val="2446"/>
              </a:spcBef>
              <a:buFont typeface="Arial" panose="020B0604020202020204" pitchFamily="34" charset="0"/>
              <a:buChar char="•"/>
            </a:pPr>
            <a:r>
              <a:rPr lang="en-US" dirty="0"/>
              <a:t>Background information</a:t>
            </a:r>
          </a:p>
          <a:p>
            <a:pPr marL="349415" indent="-349415">
              <a:spcBef>
                <a:spcPts val="2446"/>
              </a:spcBef>
              <a:buFont typeface="Arial" panose="020B0604020202020204" pitchFamily="34" charset="0"/>
              <a:buChar char="•"/>
            </a:pPr>
            <a:r>
              <a:rPr lang="en-US" dirty="0"/>
              <a:t>Special skills or talents (AEDC 2022)</a:t>
            </a:r>
          </a:p>
          <a:p>
            <a:endParaRPr lang="en-AU" dirty="0"/>
          </a:p>
        </p:txBody>
      </p:sp>
      <p:sp>
        <p:nvSpPr>
          <p:cNvPr id="4" name="Slide Number Placeholder 3"/>
          <p:cNvSpPr>
            <a:spLocks noGrp="1"/>
          </p:cNvSpPr>
          <p:nvPr>
            <p:ph type="sldNum" sz="quarter" idx="5"/>
          </p:nvPr>
        </p:nvSpPr>
        <p:spPr/>
        <p:txBody>
          <a:bodyPr/>
          <a:lstStyle/>
          <a:p>
            <a:fld id="{ED483E93-B918-4C01-A4D2-C9F1ECAC65A2}" type="slidenum">
              <a:rPr lang="en-AU" smtClean="0"/>
              <a:t>12</a:t>
            </a:fld>
            <a:endParaRPr lang="en-AU"/>
          </a:p>
        </p:txBody>
      </p:sp>
    </p:spTree>
    <p:extLst>
      <p:ext uri="{BB962C8B-B14F-4D97-AF65-F5344CB8AC3E}">
        <p14:creationId xmlns:p14="http://schemas.microsoft.com/office/powerpoint/2010/main" val="348375948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3" Type="http://schemas.openxmlformats.org/officeDocument/2006/relationships/tags" Target="../tags/tag3.xml"/><Relationship Id="rId2" Type="http://schemas.openxmlformats.org/officeDocument/2006/relationships/tags" Target="../tags/tag2.xml"/><Relationship Id="rId1" Type="http://schemas.openxmlformats.org/officeDocument/2006/relationships/tags" Target="../tags/tag1.xml"/><Relationship Id="rId6" Type="http://schemas.openxmlformats.org/officeDocument/2006/relationships/image" Target="../media/image7.emf"/><Relationship Id="rId5" Type="http://schemas.openxmlformats.org/officeDocument/2006/relationships/image" Target="../media/image6.jpeg"/><Relationship Id="rId4"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3" Type="http://schemas.openxmlformats.org/officeDocument/2006/relationships/tags" Target="../tags/tag6.xml"/><Relationship Id="rId2" Type="http://schemas.openxmlformats.org/officeDocument/2006/relationships/tags" Target="../tags/tag5.xml"/><Relationship Id="rId1" Type="http://schemas.openxmlformats.org/officeDocument/2006/relationships/tags" Target="../tags/tag4.xml"/><Relationship Id="rId5" Type="http://schemas.openxmlformats.org/officeDocument/2006/relationships/image" Target="../media/image8.png"/><Relationship Id="rId4"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with image">
    <p:spTree>
      <p:nvGrpSpPr>
        <p:cNvPr id="1" name=""/>
        <p:cNvGrpSpPr/>
        <p:nvPr/>
      </p:nvGrpSpPr>
      <p:grpSpPr>
        <a:xfrm>
          <a:off x="0" y="0"/>
          <a:ext cx="0" cy="0"/>
          <a:chOff x="0" y="0"/>
          <a:chExt cx="0" cy="0"/>
        </a:xfrm>
      </p:grpSpPr>
      <p:sp>
        <p:nvSpPr>
          <p:cNvPr id="3" name="Picture Placeholder 3"/>
          <p:cNvSpPr>
            <a:spLocks noGrp="1"/>
          </p:cNvSpPr>
          <p:nvPr>
            <p:ph type="pic" sz="quarter" idx="15"/>
          </p:nvPr>
        </p:nvSpPr>
        <p:spPr>
          <a:xfrm>
            <a:off x="6126388" y="0"/>
            <a:ext cx="6122987" cy="6845300"/>
          </a:xfrm>
          <a:prstGeom prst="rect">
            <a:avLst/>
          </a:prstGeom>
          <a:solidFill>
            <a:schemeClr val="bg2"/>
          </a:solidFill>
          <a:ln>
            <a:noFill/>
          </a:ln>
        </p:spPr>
        <p:txBody>
          <a:bodyPr anchor="t"/>
          <a:lstStyle>
            <a:lvl1pPr marL="0" indent="0" algn="ctr">
              <a:lnSpc>
                <a:spcPct val="100000"/>
              </a:lnSpc>
              <a:spcBef>
                <a:spcPts val="2000"/>
              </a:spcBef>
              <a:buNone/>
              <a:defRPr sz="3000" baseline="0">
                <a:solidFill>
                  <a:srgbClr val="454347"/>
                </a:solidFill>
              </a:defRPr>
            </a:lvl1pPr>
          </a:lstStyle>
          <a:p>
            <a:r>
              <a:rPr lang="en-US"/>
              <a:t>Click icon to add picture</a:t>
            </a:r>
            <a:endParaRPr lang="en-AU" dirty="0"/>
          </a:p>
        </p:txBody>
      </p:sp>
      <p:pic>
        <p:nvPicPr>
          <p:cNvPr id="4" name="Picture 3" descr="Northern Territory Government"/>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3599638" y="5654898"/>
            <a:ext cx="2017706" cy="720000"/>
          </a:xfrm>
          <a:prstGeom prst="rect">
            <a:avLst/>
          </a:prstGeom>
        </p:spPr>
      </p:pic>
      <p:sp>
        <p:nvSpPr>
          <p:cNvPr id="5" name="Text Placeholder 14"/>
          <p:cNvSpPr>
            <a:spLocks noGrp="1"/>
          </p:cNvSpPr>
          <p:nvPr>
            <p:ph type="body" sz="quarter" idx="13" hasCustomPrompt="1"/>
          </p:nvPr>
        </p:nvSpPr>
        <p:spPr>
          <a:xfrm>
            <a:off x="504885" y="3155270"/>
            <a:ext cx="5234268" cy="249299"/>
          </a:xfrm>
          <a:prstGeom prst="rect">
            <a:avLst/>
          </a:prstGeom>
        </p:spPr>
        <p:txBody>
          <a:bodyPr wrap="square" lIns="0" tIns="0" rIns="0" bIns="0">
            <a:spAutoFit/>
          </a:bodyPr>
          <a:lstStyle>
            <a:lvl1pPr marL="0" indent="0">
              <a:spcBef>
                <a:spcPts val="0"/>
              </a:spcBef>
              <a:buNone/>
              <a:defRPr sz="1800" baseline="0">
                <a:solidFill>
                  <a:schemeClr val="bg1"/>
                </a:solidFill>
                <a:latin typeface="Lato Semibold" panose="020F0502020204030203" pitchFamily="34" charset="0"/>
                <a:ea typeface="Lato Semibold" panose="020F0502020204030203" pitchFamily="34" charset="0"/>
                <a:cs typeface="Lato Semibold" panose="020F0502020204030203" pitchFamily="34" charset="0"/>
              </a:defRPr>
            </a:lvl1pPr>
          </a:lstStyle>
          <a:p>
            <a:pPr lvl="0"/>
            <a:r>
              <a:rPr lang="en-US" dirty="0"/>
              <a:t>Speaker/Business unit name</a:t>
            </a:r>
          </a:p>
        </p:txBody>
      </p:sp>
      <p:sp>
        <p:nvSpPr>
          <p:cNvPr id="6" name="Text Placeholder 18"/>
          <p:cNvSpPr>
            <a:spLocks noGrp="1"/>
          </p:cNvSpPr>
          <p:nvPr>
            <p:ph type="body" sz="quarter" idx="14" hasCustomPrompt="1"/>
          </p:nvPr>
        </p:nvSpPr>
        <p:spPr>
          <a:xfrm>
            <a:off x="504000" y="509055"/>
            <a:ext cx="5236040" cy="249299"/>
          </a:xfrm>
          <a:prstGeom prst="rect">
            <a:avLst/>
          </a:prstGeom>
        </p:spPr>
        <p:txBody>
          <a:bodyPr lIns="0" tIns="0" rIns="0" bIns="0">
            <a:spAutoFit/>
          </a:bodyPr>
          <a:lstStyle>
            <a:lvl1pPr marL="0" indent="0">
              <a:spcBef>
                <a:spcPts val="0"/>
              </a:spcBef>
              <a:buNone/>
              <a:defRPr sz="1800" baseline="0">
                <a:solidFill>
                  <a:schemeClr val="bg1"/>
                </a:solidFill>
                <a:latin typeface="+mn-lt"/>
                <a:ea typeface="Lato Semibold" panose="020F0502020204030203" pitchFamily="34" charset="0"/>
                <a:cs typeface="Lato Semibold" panose="020F0502020204030203" pitchFamily="34" charset="0"/>
              </a:defRPr>
            </a:lvl1pPr>
          </a:lstStyle>
          <a:p>
            <a:pPr lvl="0"/>
            <a:r>
              <a:rPr lang="en-US" dirty="0"/>
              <a:t>Department of &lt;AGENCY NAME&gt;</a:t>
            </a:r>
            <a:endParaRPr lang="en-AU" dirty="0"/>
          </a:p>
        </p:txBody>
      </p:sp>
      <p:sp>
        <p:nvSpPr>
          <p:cNvPr id="7" name="Title 1"/>
          <p:cNvSpPr>
            <a:spLocks noGrp="1"/>
          </p:cNvSpPr>
          <p:nvPr>
            <p:ph type="title" hasCustomPrompt="1"/>
          </p:nvPr>
        </p:nvSpPr>
        <p:spPr>
          <a:xfrm>
            <a:off x="504000" y="1694458"/>
            <a:ext cx="5235153" cy="1322388"/>
          </a:xfrm>
          <a:prstGeom prst="rect">
            <a:avLst/>
          </a:prstGeom>
        </p:spPr>
        <p:txBody>
          <a:bodyPr lIns="0" rIns="0"/>
          <a:lstStyle>
            <a:lvl1pPr>
              <a:defRPr>
                <a:solidFill>
                  <a:schemeClr val="bg1"/>
                </a:solidFill>
              </a:defRPr>
            </a:lvl1pPr>
          </a:lstStyle>
          <a:p>
            <a:r>
              <a:rPr lang="en-US" dirty="0"/>
              <a:t>Presentation title</a:t>
            </a:r>
            <a:endParaRPr lang="en-AU" dirty="0"/>
          </a:p>
        </p:txBody>
      </p:sp>
      <p:pic>
        <p:nvPicPr>
          <p:cNvPr id="8" name="Picture 7" descr="A picture containing text&#10;&#10;Description automatically generated">
            <a:extLst>
              <a:ext uri="{FF2B5EF4-FFF2-40B4-BE49-F238E27FC236}">
                <a16:creationId xmlns:a16="http://schemas.microsoft.com/office/drawing/2014/main" id="{5E4CB32B-EA48-9A45-ACA3-BEE1A7052430}"/>
              </a:ext>
            </a:extLst>
          </p:cNvPr>
          <p:cNvPicPr>
            <a:picLocks noChangeAspect="1"/>
          </p:cNvPicPr>
          <p:nvPr userDrawn="1"/>
        </p:nvPicPr>
        <p:blipFill rotWithShape="1">
          <a:blip r:embed="rId3" cstate="email">
            <a:alphaModFix amt="25000"/>
            <a:extLst>
              <a:ext uri="{28A0092B-C50C-407E-A947-70E740481C1C}">
                <a14:useLocalDpi xmlns:a14="http://schemas.microsoft.com/office/drawing/2010/main"/>
              </a:ext>
            </a:extLst>
          </a:blip>
          <a:srcRect l="12691" r="12473"/>
          <a:stretch/>
        </p:blipFill>
        <p:spPr>
          <a:xfrm>
            <a:off x="0" y="3600749"/>
            <a:ext cx="6096000" cy="1888078"/>
          </a:xfrm>
          <a:prstGeom prst="rect">
            <a:avLst/>
          </a:prstGeom>
        </p:spPr>
      </p:pic>
    </p:spTree>
    <p:extLst>
      <p:ext uri="{BB962C8B-B14F-4D97-AF65-F5344CB8AC3E}">
        <p14:creationId xmlns:p14="http://schemas.microsoft.com/office/powerpoint/2010/main" val="334942210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DARWIN - 2 placeholders">
    <p:bg>
      <p:bgRef idx="1001">
        <a:schemeClr val="bg1"/>
      </p:bgRef>
    </p:bg>
    <p:spTree>
      <p:nvGrpSpPr>
        <p:cNvPr id="1" name=""/>
        <p:cNvGrpSpPr/>
        <p:nvPr/>
      </p:nvGrpSpPr>
      <p:grpSpPr>
        <a:xfrm>
          <a:off x="0" y="0"/>
          <a:ext cx="0" cy="0"/>
          <a:chOff x="0" y="0"/>
          <a:chExt cx="0" cy="0"/>
        </a:xfrm>
      </p:grpSpPr>
      <p:sp>
        <p:nvSpPr>
          <p:cNvPr id="17" name="Content Placeholder 2"/>
          <p:cNvSpPr>
            <a:spLocks noGrp="1"/>
          </p:cNvSpPr>
          <p:nvPr>
            <p:ph idx="10" hasCustomPrompt="1"/>
          </p:nvPr>
        </p:nvSpPr>
        <p:spPr>
          <a:xfrm>
            <a:off x="863999" y="1316765"/>
            <a:ext cx="5227949" cy="4416491"/>
          </a:xfrm>
          <a:prstGeom prst="rect">
            <a:avLst/>
          </a:prstGeom>
        </p:spPr>
        <p:txBody>
          <a:bodyPr tIns="0">
            <a:normAutofit/>
          </a:bodyPr>
          <a:lstStyle>
            <a:lvl1pPr marL="0" indent="0">
              <a:lnSpc>
                <a:spcPts val="2651"/>
              </a:lnSpc>
              <a:spcBef>
                <a:spcPts val="0"/>
              </a:spcBef>
              <a:buFont typeface="Lato Light" panose="020F0502020204030203" pitchFamily="34" charset="0"/>
              <a:buNone/>
              <a:defRPr sz="2386">
                <a:solidFill>
                  <a:srgbClr val="454347"/>
                </a:solidFill>
                <a:latin typeface="+mn-lt"/>
                <a:ea typeface="Lato Light" panose="020F0502020204030203" pitchFamily="34" charset="0"/>
                <a:cs typeface="Lato Light" panose="020F0502020204030203" pitchFamily="34" charset="0"/>
              </a:defRPr>
            </a:lvl1pPr>
            <a:lvl2pPr marL="605992" indent="0">
              <a:buNone/>
              <a:defRPr/>
            </a:lvl2pPr>
            <a:lvl3pPr marL="1211985" indent="0">
              <a:buNone/>
              <a:defRPr/>
            </a:lvl3pPr>
            <a:lvl4pPr marL="1817978" indent="0">
              <a:buNone/>
              <a:defRPr/>
            </a:lvl4pPr>
            <a:lvl5pPr marL="2423971" indent="0">
              <a:buNone/>
              <a:defRPr/>
            </a:lvl5pPr>
          </a:lstStyle>
          <a:p>
            <a:pPr lvl="0"/>
            <a:r>
              <a:rPr lang="en-US" dirty="0"/>
              <a:t>&lt;Content&gt;</a:t>
            </a:r>
          </a:p>
        </p:txBody>
      </p:sp>
      <p:sp>
        <p:nvSpPr>
          <p:cNvPr id="18" name="Content Placeholder 3"/>
          <p:cNvSpPr>
            <a:spLocks noGrp="1"/>
          </p:cNvSpPr>
          <p:nvPr>
            <p:ph sz="half" idx="2" hasCustomPrompt="1"/>
          </p:nvPr>
        </p:nvSpPr>
        <p:spPr>
          <a:xfrm>
            <a:off x="6288021" y="1316765"/>
            <a:ext cx="5088566" cy="4416491"/>
          </a:xfrm>
          <a:prstGeom prst="rect">
            <a:avLst/>
          </a:prstGeom>
        </p:spPr>
        <p:txBody>
          <a:bodyPr>
            <a:normAutofit/>
          </a:bodyPr>
          <a:lstStyle>
            <a:lvl1pPr>
              <a:defRPr lang="en-US" sz="2386" dirty="0">
                <a:solidFill>
                  <a:srgbClr val="454347"/>
                </a:solidFill>
                <a:latin typeface="+mn-lt"/>
              </a:defRPr>
            </a:lvl1pPr>
            <a:lvl2pPr>
              <a:defRPr sz="3181"/>
            </a:lvl2pPr>
            <a:lvl3pPr>
              <a:defRPr sz="2651"/>
            </a:lvl3pPr>
            <a:lvl4pPr>
              <a:defRPr sz="2386"/>
            </a:lvl4pPr>
            <a:lvl5pPr>
              <a:defRPr sz="2386"/>
            </a:lvl5pPr>
            <a:lvl6pPr>
              <a:defRPr sz="2386"/>
            </a:lvl6pPr>
            <a:lvl7pPr>
              <a:defRPr sz="2386"/>
            </a:lvl7pPr>
            <a:lvl8pPr>
              <a:defRPr sz="2386"/>
            </a:lvl8pPr>
            <a:lvl9pPr>
              <a:defRPr sz="2386"/>
            </a:lvl9pPr>
          </a:lstStyle>
          <a:p>
            <a:pPr lvl="0"/>
            <a:r>
              <a:rPr lang="en-US" dirty="0"/>
              <a:t>&lt;Graphics&gt;</a:t>
            </a:r>
          </a:p>
        </p:txBody>
      </p:sp>
      <p:sp>
        <p:nvSpPr>
          <p:cNvPr id="19" name="Title 1"/>
          <p:cNvSpPr>
            <a:spLocks noGrp="1"/>
          </p:cNvSpPr>
          <p:nvPr>
            <p:ph type="title" hasCustomPrompt="1"/>
          </p:nvPr>
        </p:nvSpPr>
        <p:spPr>
          <a:xfrm>
            <a:off x="864000" y="356659"/>
            <a:ext cx="10512587" cy="720000"/>
          </a:xfrm>
          <a:prstGeom prst="rect">
            <a:avLst/>
          </a:prstGeom>
        </p:spPr>
        <p:txBody>
          <a:bodyPr>
            <a:noAutofit/>
          </a:bodyPr>
          <a:lstStyle>
            <a:lvl1pPr>
              <a:lnSpc>
                <a:spcPts val="4374"/>
              </a:lnSpc>
              <a:spcAft>
                <a:spcPts val="1458"/>
              </a:spcAft>
              <a:defRPr b="0" baseline="0">
                <a:solidFill>
                  <a:srgbClr val="4E285B"/>
                </a:solidFill>
              </a:defRPr>
            </a:lvl1pPr>
          </a:lstStyle>
          <a:p>
            <a:r>
              <a:rPr lang="en-US" dirty="0"/>
              <a:t>&lt;Heading&gt;</a:t>
            </a:r>
            <a:endParaRPr lang="en-AU" dirty="0"/>
          </a:p>
        </p:txBody>
      </p:sp>
    </p:spTree>
    <p:extLst>
      <p:ext uri="{BB962C8B-B14F-4D97-AF65-F5344CB8AC3E}">
        <p14:creationId xmlns:p14="http://schemas.microsoft.com/office/powerpoint/2010/main" val="1276828271"/>
      </p:ext>
    </p:extLst>
  </p:cSld>
  <p:clrMapOvr>
    <a:overrideClrMapping bg1="lt1" tx1="dk1" bg2="lt2" tx2="dk2" accent1="accent1" accent2="accent2" accent3="accent3" accent4="accent4" accent5="accent5" accent6="accent6" hlink="hlink" folHlink="folHlink"/>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TOP END - Section title">
    <p:bg>
      <p:bgPr>
        <a:solidFill>
          <a:srgbClr val="48803A"/>
        </a:solidFill>
        <a:effectLst/>
      </p:bgPr>
    </p:bg>
    <p:spTree>
      <p:nvGrpSpPr>
        <p:cNvPr id="1" name=""/>
        <p:cNvGrpSpPr/>
        <p:nvPr/>
      </p:nvGrpSpPr>
      <p:grpSpPr>
        <a:xfrm>
          <a:off x="0" y="0"/>
          <a:ext cx="0" cy="0"/>
          <a:chOff x="0" y="0"/>
          <a:chExt cx="0" cy="0"/>
        </a:xfrm>
      </p:grpSpPr>
      <p:sp>
        <p:nvSpPr>
          <p:cNvPr id="7" name="Text Placeholder 2"/>
          <p:cNvSpPr>
            <a:spLocks noGrp="1"/>
          </p:cNvSpPr>
          <p:nvPr>
            <p:ph type="body" sz="quarter" idx="11" hasCustomPrompt="1"/>
          </p:nvPr>
        </p:nvSpPr>
        <p:spPr>
          <a:xfrm>
            <a:off x="9944086" y="3958390"/>
            <a:ext cx="1785745" cy="2460978"/>
          </a:xfrm>
        </p:spPr>
        <p:txBody>
          <a:bodyPr wrap="none" lIns="0" tIns="0" rIns="0" bIns="0" anchor="ctr">
            <a:noAutofit/>
          </a:bodyPr>
          <a:lstStyle>
            <a:lvl1pPr marL="0" indent="0" algn="ctr">
              <a:lnSpc>
                <a:spcPct val="100000"/>
              </a:lnSpc>
              <a:spcBef>
                <a:spcPts val="0"/>
              </a:spcBef>
              <a:buNone/>
              <a:defRPr sz="11600">
                <a:solidFill>
                  <a:schemeClr val="bg1"/>
                </a:solidFill>
                <a:latin typeface="+mj-lt"/>
              </a:defRPr>
            </a:lvl1pPr>
          </a:lstStyle>
          <a:p>
            <a:pPr lvl="0"/>
            <a:r>
              <a:rPr lang="en-AU" dirty="0"/>
              <a:t>2</a:t>
            </a:r>
          </a:p>
        </p:txBody>
      </p:sp>
      <p:sp>
        <p:nvSpPr>
          <p:cNvPr id="8" name="Title 1"/>
          <p:cNvSpPr>
            <a:spLocks noGrp="1"/>
          </p:cNvSpPr>
          <p:nvPr>
            <p:ph type="title" hasCustomPrompt="1"/>
          </p:nvPr>
        </p:nvSpPr>
        <p:spPr>
          <a:xfrm>
            <a:off x="838200" y="1809758"/>
            <a:ext cx="6543312" cy="1325563"/>
          </a:xfrm>
        </p:spPr>
        <p:txBody>
          <a:bodyPr/>
          <a:lstStyle>
            <a:lvl1pPr>
              <a:defRPr baseline="0">
                <a:solidFill>
                  <a:schemeClr val="bg1"/>
                </a:solidFill>
              </a:defRPr>
            </a:lvl1pPr>
          </a:lstStyle>
          <a:p>
            <a:r>
              <a:rPr lang="en-US" dirty="0"/>
              <a:t>Section heading</a:t>
            </a:r>
            <a:br>
              <a:rPr lang="en-US" dirty="0"/>
            </a:br>
            <a:r>
              <a:rPr lang="en-US" dirty="0"/>
              <a:t>second line</a:t>
            </a:r>
            <a:endParaRPr lang="en-AU" dirty="0"/>
          </a:p>
        </p:txBody>
      </p:sp>
      <p:pic>
        <p:nvPicPr>
          <p:cNvPr id="6" name="Picture 5" descr="A picture containing text&#10;&#10;Description automatically generated">
            <a:extLst>
              <a:ext uri="{FF2B5EF4-FFF2-40B4-BE49-F238E27FC236}">
                <a16:creationId xmlns:a16="http://schemas.microsoft.com/office/drawing/2014/main" id="{267421F6-120C-7445-A14C-ED3AEAD096DF}"/>
              </a:ext>
            </a:extLst>
          </p:cNvPr>
          <p:cNvPicPr>
            <a:picLocks noChangeAspect="1"/>
          </p:cNvPicPr>
          <p:nvPr userDrawn="1"/>
        </p:nvPicPr>
        <p:blipFill rotWithShape="1">
          <a:blip r:embed="rId2" cstate="email">
            <a:alphaModFix amt="25000"/>
            <a:extLst>
              <a:ext uri="{28A0092B-C50C-407E-A947-70E740481C1C}">
                <a14:useLocalDpi xmlns:a14="http://schemas.microsoft.com/office/drawing/2010/main"/>
              </a:ext>
            </a:extLst>
          </a:blip>
          <a:srcRect l="9778" r="3832"/>
          <a:stretch/>
        </p:blipFill>
        <p:spPr>
          <a:xfrm>
            <a:off x="0" y="2322823"/>
            <a:ext cx="12191999" cy="3271134"/>
          </a:xfrm>
          <a:prstGeom prst="rect">
            <a:avLst/>
          </a:prstGeom>
        </p:spPr>
      </p:pic>
    </p:spTree>
    <p:extLst>
      <p:ext uri="{BB962C8B-B14F-4D97-AF65-F5344CB8AC3E}">
        <p14:creationId xmlns:p14="http://schemas.microsoft.com/office/powerpoint/2010/main" val="364549394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TOP END - Section title with image">
    <p:bg>
      <p:bgPr>
        <a:solidFill>
          <a:srgbClr val="48803A"/>
        </a:solidFill>
        <a:effectLst/>
      </p:bgPr>
    </p:bg>
    <p:spTree>
      <p:nvGrpSpPr>
        <p:cNvPr id="1" name=""/>
        <p:cNvGrpSpPr/>
        <p:nvPr/>
      </p:nvGrpSpPr>
      <p:grpSpPr>
        <a:xfrm>
          <a:off x="0" y="0"/>
          <a:ext cx="0" cy="0"/>
          <a:chOff x="0" y="0"/>
          <a:chExt cx="0" cy="0"/>
        </a:xfrm>
      </p:grpSpPr>
      <p:sp>
        <p:nvSpPr>
          <p:cNvPr id="12" name="object 7"/>
          <p:cNvSpPr/>
          <p:nvPr userDrawn="1"/>
        </p:nvSpPr>
        <p:spPr>
          <a:xfrm>
            <a:off x="6353439" y="0"/>
            <a:ext cx="313653" cy="217573"/>
          </a:xfrm>
          <a:custGeom>
            <a:avLst/>
            <a:gdLst/>
            <a:ahLst/>
            <a:cxnLst/>
            <a:rect l="l" t="t" r="r" b="b"/>
            <a:pathLst>
              <a:path w="314959" h="217170">
                <a:moveTo>
                  <a:pt x="0" y="216959"/>
                </a:moveTo>
                <a:lnTo>
                  <a:pt x="42592" y="183589"/>
                </a:lnTo>
                <a:lnTo>
                  <a:pt x="85014" y="151571"/>
                </a:lnTo>
                <a:lnTo>
                  <a:pt x="127267" y="120898"/>
                </a:lnTo>
                <a:lnTo>
                  <a:pt x="169355" y="91566"/>
                </a:lnTo>
                <a:lnTo>
                  <a:pt x="211280" y="63568"/>
                </a:lnTo>
                <a:lnTo>
                  <a:pt x="253046" y="36899"/>
                </a:lnTo>
                <a:lnTo>
                  <a:pt x="294654" y="11555"/>
                </a:lnTo>
                <a:lnTo>
                  <a:pt x="314591" y="0"/>
                </a:lnTo>
              </a:path>
            </a:pathLst>
          </a:custGeom>
          <a:ln w="17233">
            <a:solidFill>
              <a:srgbClr val="FFFFFF">
                <a:alpha val="10000"/>
              </a:srgbClr>
            </a:solidFill>
          </a:ln>
        </p:spPr>
        <p:txBody>
          <a:bodyPr wrap="square" lIns="0" tIns="0" rIns="0" bIns="0" rtlCol="0"/>
          <a:lstStyle/>
          <a:p>
            <a:endParaRPr sz="1793"/>
          </a:p>
        </p:txBody>
      </p:sp>
      <p:sp>
        <p:nvSpPr>
          <p:cNvPr id="16" name="object 9"/>
          <p:cNvSpPr txBox="1">
            <a:spLocks noGrp="1"/>
          </p:cNvSpPr>
          <p:nvPr>
            <p:ph type="title" hasCustomPrompt="1"/>
          </p:nvPr>
        </p:nvSpPr>
        <p:spPr>
          <a:xfrm>
            <a:off x="3801305" y="1718302"/>
            <a:ext cx="3217474" cy="989282"/>
          </a:xfrm>
          <a:prstGeom prst="rect">
            <a:avLst/>
          </a:prstGeom>
        </p:spPr>
        <p:txBody>
          <a:bodyPr vert="horz" wrap="square" lIns="0" tIns="12700" rIns="0" bIns="0" rtlCol="0">
            <a:spAutoFit/>
          </a:bodyPr>
          <a:lstStyle>
            <a:lvl1pPr marL="12648">
              <a:lnSpc>
                <a:spcPts val="3745"/>
              </a:lnSpc>
              <a:spcBef>
                <a:spcPts val="100"/>
              </a:spcBef>
              <a:defRPr sz="3187">
                <a:solidFill>
                  <a:schemeClr val="bg1"/>
                </a:solidFill>
                <a:latin typeface="Lato Semibold" panose="020F0502020204030203" pitchFamily="34" charset="0"/>
                <a:ea typeface="Lato Semibold" panose="020F0502020204030203" pitchFamily="34" charset="0"/>
                <a:cs typeface="Lato Semibold" panose="020F0502020204030203" pitchFamily="34" charset="0"/>
              </a:defRPr>
            </a:lvl1pPr>
          </a:lstStyle>
          <a:p>
            <a:pPr marL="12700">
              <a:lnSpc>
                <a:spcPts val="3760"/>
              </a:lnSpc>
              <a:spcBef>
                <a:spcPts val="100"/>
              </a:spcBef>
            </a:pPr>
            <a:r>
              <a:rPr lang="en-US" spc="5" dirty="0"/>
              <a:t>Section</a:t>
            </a:r>
            <a:r>
              <a:rPr lang="en-US" spc="-90" dirty="0"/>
              <a:t> </a:t>
            </a:r>
            <a:r>
              <a:rPr lang="en-US" dirty="0"/>
              <a:t>heading</a:t>
            </a:r>
            <a:br>
              <a:rPr lang="en-US" dirty="0"/>
            </a:br>
            <a:r>
              <a:rPr lang="en-US" spc="-10" dirty="0"/>
              <a:t>second </a:t>
            </a:r>
            <a:r>
              <a:rPr lang="en-US" spc="-5" dirty="0"/>
              <a:t>line</a:t>
            </a:r>
            <a:endParaRPr spc="-5" dirty="0"/>
          </a:p>
        </p:txBody>
      </p:sp>
      <p:sp>
        <p:nvSpPr>
          <p:cNvPr id="18" name="Picture Placeholder 2" descr="Decorative"/>
          <p:cNvSpPr>
            <a:spLocks noGrp="1"/>
          </p:cNvSpPr>
          <p:nvPr>
            <p:ph type="pic" sz="quarter" idx="12"/>
          </p:nvPr>
        </p:nvSpPr>
        <p:spPr>
          <a:xfrm>
            <a:off x="1" y="0"/>
            <a:ext cx="3324660" cy="6858000"/>
          </a:xfrm>
          <a:solidFill>
            <a:schemeClr val="bg2"/>
          </a:solidFill>
        </p:spPr>
        <p:txBody>
          <a:bodyPr/>
          <a:lstStyle>
            <a:lvl1pPr marL="0" marR="0" indent="0" algn="l" defTabSz="1211985" rtl="0" eaLnBrk="1" fontAlgn="auto" latinLnBrk="0" hangingPunct="1">
              <a:lnSpc>
                <a:spcPct val="100000"/>
              </a:lnSpc>
              <a:spcBef>
                <a:spcPct val="20000"/>
              </a:spcBef>
              <a:spcAft>
                <a:spcPts val="0"/>
              </a:spcAft>
              <a:buClrTx/>
              <a:buSzTx/>
              <a:buFont typeface="Arial" pitchFamily="34" charset="0"/>
              <a:buNone/>
              <a:tabLst/>
              <a:defRPr/>
            </a:lvl1pPr>
          </a:lstStyle>
          <a:p>
            <a:pPr marL="0" marR="0" lvl="0" indent="0" algn="l" defTabSz="1211985" rtl="0" eaLnBrk="1" fontAlgn="auto" latinLnBrk="0" hangingPunct="1">
              <a:lnSpc>
                <a:spcPct val="100000"/>
              </a:lnSpc>
              <a:spcBef>
                <a:spcPct val="20000"/>
              </a:spcBef>
              <a:spcAft>
                <a:spcPts val="0"/>
              </a:spcAft>
              <a:buClrTx/>
              <a:buSzTx/>
              <a:buFont typeface="Arial" pitchFamily="34" charset="0"/>
              <a:buNone/>
              <a:tabLst/>
              <a:defRPr/>
            </a:pPr>
            <a:r>
              <a:rPr lang="en-AU" dirty="0"/>
              <a:t>Click icon to add picture</a:t>
            </a:r>
          </a:p>
        </p:txBody>
      </p:sp>
      <p:sp>
        <p:nvSpPr>
          <p:cNvPr id="9" name="Text Placeholder 2"/>
          <p:cNvSpPr>
            <a:spLocks noGrp="1"/>
          </p:cNvSpPr>
          <p:nvPr>
            <p:ph type="body" sz="quarter" idx="11" hasCustomPrompt="1"/>
          </p:nvPr>
        </p:nvSpPr>
        <p:spPr>
          <a:xfrm>
            <a:off x="9944086" y="3958390"/>
            <a:ext cx="1785745" cy="2460978"/>
          </a:xfrm>
        </p:spPr>
        <p:txBody>
          <a:bodyPr wrap="none" lIns="0" tIns="0" rIns="0" bIns="0" anchor="ctr">
            <a:noAutofit/>
          </a:bodyPr>
          <a:lstStyle>
            <a:lvl1pPr marL="0" indent="0" algn="ctr">
              <a:lnSpc>
                <a:spcPct val="100000"/>
              </a:lnSpc>
              <a:spcBef>
                <a:spcPts val="0"/>
              </a:spcBef>
              <a:buNone/>
              <a:defRPr sz="11600">
                <a:solidFill>
                  <a:schemeClr val="bg1"/>
                </a:solidFill>
                <a:latin typeface="+mj-lt"/>
              </a:defRPr>
            </a:lvl1pPr>
          </a:lstStyle>
          <a:p>
            <a:pPr lvl="0"/>
            <a:r>
              <a:rPr lang="en-AU" dirty="0"/>
              <a:t>2</a:t>
            </a:r>
          </a:p>
        </p:txBody>
      </p:sp>
      <p:pic>
        <p:nvPicPr>
          <p:cNvPr id="8" name="Picture 7" descr="A picture containing text&#10;&#10;Description automatically generated">
            <a:extLst>
              <a:ext uri="{FF2B5EF4-FFF2-40B4-BE49-F238E27FC236}">
                <a16:creationId xmlns:a16="http://schemas.microsoft.com/office/drawing/2014/main" id="{F9E93BB5-5641-4E4D-8BF0-6414396C86DF}"/>
              </a:ext>
            </a:extLst>
          </p:cNvPr>
          <p:cNvPicPr>
            <a:picLocks noChangeAspect="1"/>
          </p:cNvPicPr>
          <p:nvPr userDrawn="1"/>
        </p:nvPicPr>
        <p:blipFill rotWithShape="1">
          <a:blip r:embed="rId2" cstate="email">
            <a:alphaModFix amt="25000"/>
            <a:extLst>
              <a:ext uri="{28A0092B-C50C-407E-A947-70E740481C1C}">
                <a14:useLocalDpi xmlns:a14="http://schemas.microsoft.com/office/drawing/2010/main"/>
              </a:ext>
            </a:extLst>
          </a:blip>
          <a:srcRect l="12691" r="3832"/>
          <a:stretch/>
        </p:blipFill>
        <p:spPr>
          <a:xfrm>
            <a:off x="3324661" y="2465794"/>
            <a:ext cx="8867338" cy="2462144"/>
          </a:xfrm>
          <a:prstGeom prst="rect">
            <a:avLst/>
          </a:prstGeom>
        </p:spPr>
      </p:pic>
    </p:spTree>
    <p:extLst>
      <p:ext uri="{BB962C8B-B14F-4D97-AF65-F5344CB8AC3E}">
        <p14:creationId xmlns:p14="http://schemas.microsoft.com/office/powerpoint/2010/main" val="326974073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TOP END - 1 placeholder">
    <p:spTree>
      <p:nvGrpSpPr>
        <p:cNvPr id="1" name=""/>
        <p:cNvGrpSpPr/>
        <p:nvPr/>
      </p:nvGrpSpPr>
      <p:grpSpPr>
        <a:xfrm>
          <a:off x="0" y="0"/>
          <a:ext cx="0" cy="0"/>
          <a:chOff x="0" y="0"/>
          <a:chExt cx="0" cy="0"/>
        </a:xfrm>
      </p:grpSpPr>
      <p:sp>
        <p:nvSpPr>
          <p:cNvPr id="13" name="Title 1"/>
          <p:cNvSpPr>
            <a:spLocks noGrp="1"/>
          </p:cNvSpPr>
          <p:nvPr>
            <p:ph type="title" hasCustomPrompt="1"/>
          </p:nvPr>
        </p:nvSpPr>
        <p:spPr>
          <a:xfrm>
            <a:off x="864000" y="356659"/>
            <a:ext cx="10465163" cy="720000"/>
          </a:xfrm>
        </p:spPr>
        <p:txBody>
          <a:bodyPr>
            <a:noAutofit/>
          </a:bodyPr>
          <a:lstStyle>
            <a:lvl1pPr>
              <a:lnSpc>
                <a:spcPts val="4374"/>
              </a:lnSpc>
              <a:spcAft>
                <a:spcPts val="1458"/>
              </a:spcAft>
              <a:defRPr sz="4382" b="0">
                <a:solidFill>
                  <a:srgbClr val="48803A"/>
                </a:solidFill>
                <a:latin typeface="Lato Semibold" panose="020F0502020204030203" pitchFamily="34" charset="0"/>
                <a:ea typeface="Lato Semibold" panose="020F0502020204030203" pitchFamily="34" charset="0"/>
                <a:cs typeface="Lato Semibold" panose="020F0502020204030203" pitchFamily="34" charset="0"/>
              </a:defRPr>
            </a:lvl1pPr>
          </a:lstStyle>
          <a:p>
            <a:r>
              <a:rPr lang="en-US" dirty="0"/>
              <a:t>&lt;Heading&gt;</a:t>
            </a:r>
            <a:endParaRPr lang="en-AU" dirty="0"/>
          </a:p>
        </p:txBody>
      </p:sp>
      <p:sp>
        <p:nvSpPr>
          <p:cNvPr id="7" name="Content Placeholder 2"/>
          <p:cNvSpPr>
            <a:spLocks noGrp="1"/>
          </p:cNvSpPr>
          <p:nvPr>
            <p:ph idx="1" hasCustomPrompt="1"/>
          </p:nvPr>
        </p:nvSpPr>
        <p:spPr>
          <a:xfrm>
            <a:off x="864000" y="1316765"/>
            <a:ext cx="10465163" cy="4416491"/>
          </a:xfrm>
        </p:spPr>
        <p:txBody>
          <a:bodyPr tIns="0">
            <a:normAutofit/>
          </a:bodyPr>
          <a:lstStyle>
            <a:lvl1pPr marL="0" indent="0">
              <a:lnSpc>
                <a:spcPts val="2651"/>
              </a:lnSpc>
              <a:spcBef>
                <a:spcPts val="0"/>
              </a:spcBef>
              <a:buFont typeface="Arial" panose="020B0604020202020204" pitchFamily="34" charset="0"/>
              <a:buNone/>
              <a:defRPr sz="2386">
                <a:latin typeface="+mn-lt"/>
                <a:ea typeface="Lato Light" panose="020F0502020204030203" pitchFamily="34" charset="0"/>
                <a:cs typeface="Lato Light" panose="020F0502020204030203" pitchFamily="34" charset="0"/>
              </a:defRPr>
            </a:lvl1pPr>
            <a:lvl2pPr marL="605992" indent="0">
              <a:buNone/>
              <a:defRPr/>
            </a:lvl2pPr>
            <a:lvl3pPr marL="1211985" indent="0">
              <a:buNone/>
              <a:defRPr/>
            </a:lvl3pPr>
            <a:lvl4pPr marL="1817978" indent="0">
              <a:buNone/>
              <a:defRPr/>
            </a:lvl4pPr>
            <a:lvl5pPr marL="2423971" indent="0">
              <a:buNone/>
              <a:defRPr/>
            </a:lvl5pPr>
          </a:lstStyle>
          <a:p>
            <a:pPr lvl="0"/>
            <a:r>
              <a:rPr lang="en-US" dirty="0"/>
              <a:t>&lt;Content&gt;</a:t>
            </a:r>
          </a:p>
        </p:txBody>
      </p:sp>
    </p:spTree>
    <p:extLst>
      <p:ext uri="{BB962C8B-B14F-4D97-AF65-F5344CB8AC3E}">
        <p14:creationId xmlns:p14="http://schemas.microsoft.com/office/powerpoint/2010/main" val="196185897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OP END - 2 placeholders">
    <p:bg>
      <p:bgRef idx="1001">
        <a:schemeClr val="bg1"/>
      </p:bgRef>
    </p:bg>
    <p:spTree>
      <p:nvGrpSpPr>
        <p:cNvPr id="1" name=""/>
        <p:cNvGrpSpPr/>
        <p:nvPr/>
      </p:nvGrpSpPr>
      <p:grpSpPr>
        <a:xfrm>
          <a:off x="0" y="0"/>
          <a:ext cx="0" cy="0"/>
          <a:chOff x="0" y="0"/>
          <a:chExt cx="0" cy="0"/>
        </a:xfrm>
      </p:grpSpPr>
      <p:sp>
        <p:nvSpPr>
          <p:cNvPr id="17" name="Content Placeholder 2"/>
          <p:cNvSpPr>
            <a:spLocks noGrp="1"/>
          </p:cNvSpPr>
          <p:nvPr>
            <p:ph idx="10" hasCustomPrompt="1"/>
          </p:nvPr>
        </p:nvSpPr>
        <p:spPr>
          <a:xfrm>
            <a:off x="863999" y="1316765"/>
            <a:ext cx="5227949" cy="4416491"/>
          </a:xfrm>
          <a:prstGeom prst="rect">
            <a:avLst/>
          </a:prstGeom>
        </p:spPr>
        <p:txBody>
          <a:bodyPr tIns="0">
            <a:normAutofit/>
          </a:bodyPr>
          <a:lstStyle>
            <a:lvl1pPr marL="0" indent="0">
              <a:lnSpc>
                <a:spcPts val="2651"/>
              </a:lnSpc>
              <a:spcBef>
                <a:spcPts val="0"/>
              </a:spcBef>
              <a:buFont typeface="Lato Light" panose="020F0502020204030203" pitchFamily="34" charset="0"/>
              <a:buNone/>
              <a:defRPr sz="2386">
                <a:solidFill>
                  <a:srgbClr val="454347"/>
                </a:solidFill>
                <a:latin typeface="+mn-lt"/>
                <a:ea typeface="Lato Light" panose="020F0502020204030203" pitchFamily="34" charset="0"/>
                <a:cs typeface="Lato Light" panose="020F0502020204030203" pitchFamily="34" charset="0"/>
              </a:defRPr>
            </a:lvl1pPr>
            <a:lvl2pPr marL="605992" indent="0">
              <a:buNone/>
              <a:defRPr/>
            </a:lvl2pPr>
            <a:lvl3pPr marL="1211985" indent="0">
              <a:buNone/>
              <a:defRPr/>
            </a:lvl3pPr>
            <a:lvl4pPr marL="1817978" indent="0">
              <a:buNone/>
              <a:defRPr/>
            </a:lvl4pPr>
            <a:lvl5pPr marL="2423971" indent="0">
              <a:buNone/>
              <a:defRPr/>
            </a:lvl5pPr>
          </a:lstStyle>
          <a:p>
            <a:pPr lvl="0"/>
            <a:r>
              <a:rPr lang="en-US" dirty="0"/>
              <a:t>&lt;Content&gt;</a:t>
            </a:r>
          </a:p>
        </p:txBody>
      </p:sp>
      <p:sp>
        <p:nvSpPr>
          <p:cNvPr id="18" name="Content Placeholder 3"/>
          <p:cNvSpPr>
            <a:spLocks noGrp="1"/>
          </p:cNvSpPr>
          <p:nvPr>
            <p:ph sz="half" idx="2" hasCustomPrompt="1"/>
          </p:nvPr>
        </p:nvSpPr>
        <p:spPr>
          <a:xfrm>
            <a:off x="6288021" y="1316765"/>
            <a:ext cx="5088566" cy="4416491"/>
          </a:xfrm>
          <a:prstGeom prst="rect">
            <a:avLst/>
          </a:prstGeom>
        </p:spPr>
        <p:txBody>
          <a:bodyPr>
            <a:normAutofit/>
          </a:bodyPr>
          <a:lstStyle>
            <a:lvl1pPr>
              <a:defRPr lang="en-US" sz="2386" dirty="0">
                <a:solidFill>
                  <a:srgbClr val="454347"/>
                </a:solidFill>
                <a:latin typeface="+mn-lt"/>
              </a:defRPr>
            </a:lvl1pPr>
            <a:lvl2pPr>
              <a:defRPr sz="3181"/>
            </a:lvl2pPr>
            <a:lvl3pPr>
              <a:defRPr sz="2651"/>
            </a:lvl3pPr>
            <a:lvl4pPr>
              <a:defRPr sz="2386"/>
            </a:lvl4pPr>
            <a:lvl5pPr>
              <a:defRPr sz="2386"/>
            </a:lvl5pPr>
            <a:lvl6pPr>
              <a:defRPr sz="2386"/>
            </a:lvl6pPr>
            <a:lvl7pPr>
              <a:defRPr sz="2386"/>
            </a:lvl7pPr>
            <a:lvl8pPr>
              <a:defRPr sz="2386"/>
            </a:lvl8pPr>
            <a:lvl9pPr>
              <a:defRPr sz="2386"/>
            </a:lvl9pPr>
          </a:lstStyle>
          <a:p>
            <a:pPr lvl="0"/>
            <a:r>
              <a:rPr lang="en-US" dirty="0"/>
              <a:t>&lt;Graphics&gt;</a:t>
            </a:r>
          </a:p>
        </p:txBody>
      </p:sp>
      <p:sp>
        <p:nvSpPr>
          <p:cNvPr id="19" name="Title 1"/>
          <p:cNvSpPr>
            <a:spLocks noGrp="1"/>
          </p:cNvSpPr>
          <p:nvPr>
            <p:ph type="title" hasCustomPrompt="1"/>
          </p:nvPr>
        </p:nvSpPr>
        <p:spPr>
          <a:xfrm>
            <a:off x="864000" y="356659"/>
            <a:ext cx="10512587" cy="720000"/>
          </a:xfrm>
          <a:prstGeom prst="rect">
            <a:avLst/>
          </a:prstGeom>
        </p:spPr>
        <p:txBody>
          <a:bodyPr>
            <a:noAutofit/>
          </a:bodyPr>
          <a:lstStyle>
            <a:lvl1pPr>
              <a:lnSpc>
                <a:spcPts val="4374"/>
              </a:lnSpc>
              <a:spcAft>
                <a:spcPts val="1458"/>
              </a:spcAft>
              <a:defRPr b="0" baseline="0">
                <a:solidFill>
                  <a:srgbClr val="48803A"/>
                </a:solidFill>
              </a:defRPr>
            </a:lvl1pPr>
          </a:lstStyle>
          <a:p>
            <a:r>
              <a:rPr lang="en-US" dirty="0"/>
              <a:t>&lt;Heading&gt;</a:t>
            </a:r>
            <a:endParaRPr lang="en-AU" dirty="0"/>
          </a:p>
        </p:txBody>
      </p:sp>
    </p:spTree>
    <p:extLst>
      <p:ext uri="{BB962C8B-B14F-4D97-AF65-F5344CB8AC3E}">
        <p14:creationId xmlns:p14="http://schemas.microsoft.com/office/powerpoint/2010/main" val="783828511"/>
      </p:ext>
    </p:extLst>
  </p:cSld>
  <p:clrMapOvr>
    <a:overrideClrMapping bg1="lt1" tx1="dk1" bg2="lt2" tx2="dk2" accent1="accent1" accent2="accent2" accent3="accent3" accent4="accent4" accent5="accent5" accent6="accent6" hlink="hlink" folHlink="folHlink"/>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EAST ARNHEM - Section title">
    <p:bg>
      <p:bgPr>
        <a:solidFill>
          <a:srgbClr val="0396A8"/>
        </a:solidFill>
        <a:effectLst/>
      </p:bgPr>
    </p:bg>
    <p:spTree>
      <p:nvGrpSpPr>
        <p:cNvPr id="1" name=""/>
        <p:cNvGrpSpPr/>
        <p:nvPr/>
      </p:nvGrpSpPr>
      <p:grpSpPr>
        <a:xfrm>
          <a:off x="0" y="0"/>
          <a:ext cx="0" cy="0"/>
          <a:chOff x="0" y="0"/>
          <a:chExt cx="0" cy="0"/>
        </a:xfrm>
      </p:grpSpPr>
      <p:sp>
        <p:nvSpPr>
          <p:cNvPr id="7" name="Text Placeholder 2"/>
          <p:cNvSpPr>
            <a:spLocks noGrp="1"/>
          </p:cNvSpPr>
          <p:nvPr>
            <p:ph type="body" sz="quarter" idx="11" hasCustomPrompt="1"/>
          </p:nvPr>
        </p:nvSpPr>
        <p:spPr>
          <a:xfrm>
            <a:off x="9944086" y="3958390"/>
            <a:ext cx="1785745" cy="2460978"/>
          </a:xfrm>
        </p:spPr>
        <p:txBody>
          <a:bodyPr wrap="none" lIns="0" tIns="0" rIns="0" bIns="0" anchor="ctr">
            <a:noAutofit/>
          </a:bodyPr>
          <a:lstStyle>
            <a:lvl1pPr marL="0" indent="0" algn="ctr">
              <a:lnSpc>
                <a:spcPct val="100000"/>
              </a:lnSpc>
              <a:spcBef>
                <a:spcPts val="0"/>
              </a:spcBef>
              <a:buNone/>
              <a:defRPr sz="11600">
                <a:solidFill>
                  <a:schemeClr val="bg1"/>
                </a:solidFill>
                <a:latin typeface="+mj-lt"/>
              </a:defRPr>
            </a:lvl1pPr>
          </a:lstStyle>
          <a:p>
            <a:pPr lvl="0"/>
            <a:r>
              <a:rPr lang="en-AU" dirty="0"/>
              <a:t>3</a:t>
            </a:r>
          </a:p>
        </p:txBody>
      </p:sp>
      <p:sp>
        <p:nvSpPr>
          <p:cNvPr id="8" name="Title 1"/>
          <p:cNvSpPr>
            <a:spLocks noGrp="1"/>
          </p:cNvSpPr>
          <p:nvPr>
            <p:ph type="title" hasCustomPrompt="1"/>
          </p:nvPr>
        </p:nvSpPr>
        <p:spPr>
          <a:xfrm>
            <a:off x="838200" y="1809758"/>
            <a:ext cx="6543312" cy="1325563"/>
          </a:xfrm>
        </p:spPr>
        <p:txBody>
          <a:bodyPr/>
          <a:lstStyle>
            <a:lvl1pPr>
              <a:defRPr baseline="0">
                <a:solidFill>
                  <a:schemeClr val="bg1"/>
                </a:solidFill>
              </a:defRPr>
            </a:lvl1pPr>
          </a:lstStyle>
          <a:p>
            <a:r>
              <a:rPr lang="en-US" dirty="0"/>
              <a:t>Section heading</a:t>
            </a:r>
            <a:br>
              <a:rPr lang="en-US" dirty="0"/>
            </a:br>
            <a:r>
              <a:rPr lang="en-US" dirty="0"/>
              <a:t>second line</a:t>
            </a:r>
            <a:endParaRPr lang="en-AU" dirty="0"/>
          </a:p>
        </p:txBody>
      </p:sp>
      <p:pic>
        <p:nvPicPr>
          <p:cNvPr id="6" name="Picture 5" descr="A picture containing text&#10;&#10;Description automatically generated">
            <a:extLst>
              <a:ext uri="{FF2B5EF4-FFF2-40B4-BE49-F238E27FC236}">
                <a16:creationId xmlns:a16="http://schemas.microsoft.com/office/drawing/2014/main" id="{60543CC4-BC6C-8B46-8DF1-21E286B2EAC2}"/>
              </a:ext>
            </a:extLst>
          </p:cNvPr>
          <p:cNvPicPr>
            <a:picLocks noChangeAspect="1"/>
          </p:cNvPicPr>
          <p:nvPr userDrawn="1"/>
        </p:nvPicPr>
        <p:blipFill rotWithShape="1">
          <a:blip r:embed="rId2" cstate="email">
            <a:alphaModFix amt="25000"/>
            <a:extLst>
              <a:ext uri="{28A0092B-C50C-407E-A947-70E740481C1C}">
                <a14:useLocalDpi xmlns:a14="http://schemas.microsoft.com/office/drawing/2010/main"/>
              </a:ext>
            </a:extLst>
          </a:blip>
          <a:srcRect l="9778" r="3832"/>
          <a:stretch/>
        </p:blipFill>
        <p:spPr>
          <a:xfrm>
            <a:off x="0" y="2322823"/>
            <a:ext cx="12191999" cy="3271134"/>
          </a:xfrm>
          <a:prstGeom prst="rect">
            <a:avLst/>
          </a:prstGeom>
        </p:spPr>
      </p:pic>
    </p:spTree>
    <p:extLst>
      <p:ext uri="{BB962C8B-B14F-4D97-AF65-F5344CB8AC3E}">
        <p14:creationId xmlns:p14="http://schemas.microsoft.com/office/powerpoint/2010/main" val="371678442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EAST ARNHEM - Section title with image">
    <p:bg>
      <p:bgPr>
        <a:solidFill>
          <a:srgbClr val="0396A8"/>
        </a:solidFill>
        <a:effectLst/>
      </p:bgPr>
    </p:bg>
    <p:spTree>
      <p:nvGrpSpPr>
        <p:cNvPr id="1" name=""/>
        <p:cNvGrpSpPr/>
        <p:nvPr/>
      </p:nvGrpSpPr>
      <p:grpSpPr>
        <a:xfrm>
          <a:off x="0" y="0"/>
          <a:ext cx="0" cy="0"/>
          <a:chOff x="0" y="0"/>
          <a:chExt cx="0" cy="0"/>
        </a:xfrm>
      </p:grpSpPr>
      <p:sp>
        <p:nvSpPr>
          <p:cNvPr id="12" name="object 7"/>
          <p:cNvSpPr/>
          <p:nvPr userDrawn="1"/>
        </p:nvSpPr>
        <p:spPr>
          <a:xfrm>
            <a:off x="6353439" y="0"/>
            <a:ext cx="313653" cy="217573"/>
          </a:xfrm>
          <a:custGeom>
            <a:avLst/>
            <a:gdLst/>
            <a:ahLst/>
            <a:cxnLst/>
            <a:rect l="l" t="t" r="r" b="b"/>
            <a:pathLst>
              <a:path w="314959" h="217170">
                <a:moveTo>
                  <a:pt x="0" y="216959"/>
                </a:moveTo>
                <a:lnTo>
                  <a:pt x="42592" y="183589"/>
                </a:lnTo>
                <a:lnTo>
                  <a:pt x="85014" y="151571"/>
                </a:lnTo>
                <a:lnTo>
                  <a:pt x="127267" y="120898"/>
                </a:lnTo>
                <a:lnTo>
                  <a:pt x="169355" y="91566"/>
                </a:lnTo>
                <a:lnTo>
                  <a:pt x="211280" y="63568"/>
                </a:lnTo>
                <a:lnTo>
                  <a:pt x="253046" y="36899"/>
                </a:lnTo>
                <a:lnTo>
                  <a:pt x="294654" y="11555"/>
                </a:lnTo>
                <a:lnTo>
                  <a:pt x="314591" y="0"/>
                </a:lnTo>
              </a:path>
            </a:pathLst>
          </a:custGeom>
          <a:ln w="17233">
            <a:solidFill>
              <a:srgbClr val="FFFFFF">
                <a:alpha val="10000"/>
              </a:srgbClr>
            </a:solidFill>
          </a:ln>
        </p:spPr>
        <p:txBody>
          <a:bodyPr wrap="square" lIns="0" tIns="0" rIns="0" bIns="0" rtlCol="0"/>
          <a:lstStyle/>
          <a:p>
            <a:endParaRPr sz="1793"/>
          </a:p>
        </p:txBody>
      </p:sp>
      <p:sp>
        <p:nvSpPr>
          <p:cNvPr id="16" name="object 9"/>
          <p:cNvSpPr txBox="1">
            <a:spLocks noGrp="1"/>
          </p:cNvSpPr>
          <p:nvPr>
            <p:ph type="title" hasCustomPrompt="1"/>
          </p:nvPr>
        </p:nvSpPr>
        <p:spPr>
          <a:xfrm>
            <a:off x="3801305" y="1718302"/>
            <a:ext cx="3217474" cy="989282"/>
          </a:xfrm>
          <a:prstGeom prst="rect">
            <a:avLst/>
          </a:prstGeom>
        </p:spPr>
        <p:txBody>
          <a:bodyPr vert="horz" wrap="square" lIns="0" tIns="12700" rIns="0" bIns="0" rtlCol="0">
            <a:spAutoFit/>
          </a:bodyPr>
          <a:lstStyle>
            <a:lvl1pPr marL="12648">
              <a:lnSpc>
                <a:spcPts val="3745"/>
              </a:lnSpc>
              <a:spcBef>
                <a:spcPts val="100"/>
              </a:spcBef>
              <a:defRPr sz="3187">
                <a:solidFill>
                  <a:schemeClr val="bg1"/>
                </a:solidFill>
                <a:latin typeface="Lato Semibold" panose="020F0502020204030203" pitchFamily="34" charset="0"/>
                <a:ea typeface="Lato Semibold" panose="020F0502020204030203" pitchFamily="34" charset="0"/>
                <a:cs typeface="Lato Semibold" panose="020F0502020204030203" pitchFamily="34" charset="0"/>
              </a:defRPr>
            </a:lvl1pPr>
          </a:lstStyle>
          <a:p>
            <a:pPr marL="12700">
              <a:lnSpc>
                <a:spcPts val="3760"/>
              </a:lnSpc>
              <a:spcBef>
                <a:spcPts val="100"/>
              </a:spcBef>
            </a:pPr>
            <a:r>
              <a:rPr lang="en-US" spc="5" dirty="0"/>
              <a:t>Section</a:t>
            </a:r>
            <a:r>
              <a:rPr lang="en-US" spc="-90" dirty="0"/>
              <a:t> </a:t>
            </a:r>
            <a:r>
              <a:rPr lang="en-US" dirty="0"/>
              <a:t>heading</a:t>
            </a:r>
            <a:br>
              <a:rPr lang="en-US" dirty="0"/>
            </a:br>
            <a:r>
              <a:rPr lang="en-US" spc="-10" dirty="0"/>
              <a:t>second </a:t>
            </a:r>
            <a:r>
              <a:rPr lang="en-US" spc="-5" dirty="0"/>
              <a:t>line</a:t>
            </a:r>
            <a:endParaRPr spc="-5" dirty="0"/>
          </a:p>
        </p:txBody>
      </p:sp>
      <p:sp>
        <p:nvSpPr>
          <p:cNvPr id="19" name="Picture Placeholder 2" descr="Decorative"/>
          <p:cNvSpPr>
            <a:spLocks noGrp="1"/>
          </p:cNvSpPr>
          <p:nvPr>
            <p:ph type="pic" sz="quarter" idx="12"/>
          </p:nvPr>
        </p:nvSpPr>
        <p:spPr>
          <a:xfrm>
            <a:off x="1" y="0"/>
            <a:ext cx="3324660" cy="6858000"/>
          </a:xfrm>
          <a:solidFill>
            <a:schemeClr val="bg1"/>
          </a:solidFill>
        </p:spPr>
        <p:txBody>
          <a:bodyPr/>
          <a:lstStyle>
            <a:lvl1pPr marL="0" marR="0" indent="0" algn="l" defTabSz="1211985" rtl="0" eaLnBrk="1" fontAlgn="auto" latinLnBrk="0" hangingPunct="1">
              <a:lnSpc>
                <a:spcPct val="100000"/>
              </a:lnSpc>
              <a:spcBef>
                <a:spcPct val="20000"/>
              </a:spcBef>
              <a:spcAft>
                <a:spcPts val="0"/>
              </a:spcAft>
              <a:buClrTx/>
              <a:buSzTx/>
              <a:buFont typeface="Arial" pitchFamily="34" charset="0"/>
              <a:buNone/>
              <a:tabLst/>
              <a:defRPr/>
            </a:lvl1pPr>
          </a:lstStyle>
          <a:p>
            <a:pPr marL="0" marR="0" lvl="0" indent="0" algn="l" defTabSz="1211985" rtl="0" eaLnBrk="1" fontAlgn="auto" latinLnBrk="0" hangingPunct="1">
              <a:lnSpc>
                <a:spcPct val="100000"/>
              </a:lnSpc>
              <a:spcBef>
                <a:spcPct val="20000"/>
              </a:spcBef>
              <a:spcAft>
                <a:spcPts val="0"/>
              </a:spcAft>
              <a:buClrTx/>
              <a:buSzTx/>
              <a:buFont typeface="Arial" pitchFamily="34" charset="0"/>
              <a:buNone/>
              <a:tabLst/>
              <a:defRPr/>
            </a:pPr>
            <a:r>
              <a:rPr lang="en-AU" dirty="0"/>
              <a:t>Click icon to add picture</a:t>
            </a:r>
          </a:p>
        </p:txBody>
      </p:sp>
      <p:sp>
        <p:nvSpPr>
          <p:cNvPr id="9" name="Text Placeholder 2"/>
          <p:cNvSpPr>
            <a:spLocks noGrp="1"/>
          </p:cNvSpPr>
          <p:nvPr>
            <p:ph type="body" sz="quarter" idx="11" hasCustomPrompt="1"/>
          </p:nvPr>
        </p:nvSpPr>
        <p:spPr>
          <a:xfrm>
            <a:off x="9944086" y="3958390"/>
            <a:ext cx="1785745" cy="2460978"/>
          </a:xfrm>
        </p:spPr>
        <p:txBody>
          <a:bodyPr wrap="none" lIns="0" tIns="0" rIns="0" bIns="0" anchor="ctr">
            <a:noAutofit/>
          </a:bodyPr>
          <a:lstStyle>
            <a:lvl1pPr marL="0" indent="0" algn="ctr">
              <a:lnSpc>
                <a:spcPct val="100000"/>
              </a:lnSpc>
              <a:spcBef>
                <a:spcPts val="0"/>
              </a:spcBef>
              <a:buNone/>
              <a:defRPr sz="11600">
                <a:solidFill>
                  <a:schemeClr val="bg1"/>
                </a:solidFill>
                <a:latin typeface="+mj-lt"/>
              </a:defRPr>
            </a:lvl1pPr>
          </a:lstStyle>
          <a:p>
            <a:pPr lvl="0"/>
            <a:r>
              <a:rPr lang="en-AU" dirty="0"/>
              <a:t>3</a:t>
            </a:r>
          </a:p>
        </p:txBody>
      </p:sp>
      <p:pic>
        <p:nvPicPr>
          <p:cNvPr id="8" name="Picture 7" descr="A picture containing text&#10;&#10;Description automatically generated">
            <a:extLst>
              <a:ext uri="{FF2B5EF4-FFF2-40B4-BE49-F238E27FC236}">
                <a16:creationId xmlns:a16="http://schemas.microsoft.com/office/drawing/2014/main" id="{FB5389E3-3C7E-5942-88FF-F07159CD0024}"/>
              </a:ext>
            </a:extLst>
          </p:cNvPr>
          <p:cNvPicPr>
            <a:picLocks noChangeAspect="1"/>
          </p:cNvPicPr>
          <p:nvPr userDrawn="1"/>
        </p:nvPicPr>
        <p:blipFill rotWithShape="1">
          <a:blip r:embed="rId2" cstate="email">
            <a:alphaModFix amt="25000"/>
            <a:extLst>
              <a:ext uri="{28A0092B-C50C-407E-A947-70E740481C1C}">
                <a14:useLocalDpi xmlns:a14="http://schemas.microsoft.com/office/drawing/2010/main"/>
              </a:ext>
            </a:extLst>
          </a:blip>
          <a:srcRect l="12691" r="3832"/>
          <a:stretch/>
        </p:blipFill>
        <p:spPr>
          <a:xfrm>
            <a:off x="3324661" y="2465794"/>
            <a:ext cx="8867338" cy="2462144"/>
          </a:xfrm>
          <a:prstGeom prst="rect">
            <a:avLst/>
          </a:prstGeom>
        </p:spPr>
      </p:pic>
    </p:spTree>
    <p:extLst>
      <p:ext uri="{BB962C8B-B14F-4D97-AF65-F5344CB8AC3E}">
        <p14:creationId xmlns:p14="http://schemas.microsoft.com/office/powerpoint/2010/main" val="260283858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EAST ARNHEM - 1 placeholder">
    <p:spTree>
      <p:nvGrpSpPr>
        <p:cNvPr id="1" name=""/>
        <p:cNvGrpSpPr/>
        <p:nvPr/>
      </p:nvGrpSpPr>
      <p:grpSpPr>
        <a:xfrm>
          <a:off x="0" y="0"/>
          <a:ext cx="0" cy="0"/>
          <a:chOff x="0" y="0"/>
          <a:chExt cx="0" cy="0"/>
        </a:xfrm>
      </p:grpSpPr>
      <p:sp>
        <p:nvSpPr>
          <p:cNvPr id="13" name="Title 1"/>
          <p:cNvSpPr>
            <a:spLocks noGrp="1"/>
          </p:cNvSpPr>
          <p:nvPr>
            <p:ph type="title" hasCustomPrompt="1"/>
          </p:nvPr>
        </p:nvSpPr>
        <p:spPr>
          <a:xfrm>
            <a:off x="864000" y="356659"/>
            <a:ext cx="10465163" cy="720000"/>
          </a:xfrm>
        </p:spPr>
        <p:txBody>
          <a:bodyPr>
            <a:noAutofit/>
          </a:bodyPr>
          <a:lstStyle>
            <a:lvl1pPr>
              <a:lnSpc>
                <a:spcPts val="4374"/>
              </a:lnSpc>
              <a:spcAft>
                <a:spcPts val="1458"/>
              </a:spcAft>
              <a:defRPr b="0">
                <a:solidFill>
                  <a:srgbClr val="0396A8"/>
                </a:solidFill>
              </a:defRPr>
            </a:lvl1pPr>
          </a:lstStyle>
          <a:p>
            <a:r>
              <a:rPr lang="en-US" dirty="0"/>
              <a:t>&lt;Heading&gt;</a:t>
            </a:r>
            <a:endParaRPr lang="en-AU" dirty="0"/>
          </a:p>
        </p:txBody>
      </p:sp>
      <p:sp>
        <p:nvSpPr>
          <p:cNvPr id="7" name="Content Placeholder 2"/>
          <p:cNvSpPr>
            <a:spLocks noGrp="1"/>
          </p:cNvSpPr>
          <p:nvPr>
            <p:ph idx="1" hasCustomPrompt="1"/>
          </p:nvPr>
        </p:nvSpPr>
        <p:spPr>
          <a:xfrm>
            <a:off x="864000" y="1316765"/>
            <a:ext cx="10465163" cy="4416491"/>
          </a:xfrm>
        </p:spPr>
        <p:txBody>
          <a:bodyPr tIns="0">
            <a:normAutofit/>
          </a:bodyPr>
          <a:lstStyle>
            <a:lvl1pPr marL="0" indent="0">
              <a:lnSpc>
                <a:spcPts val="2651"/>
              </a:lnSpc>
              <a:spcBef>
                <a:spcPts val="0"/>
              </a:spcBef>
              <a:buFont typeface="Arial" panose="020B0604020202020204" pitchFamily="34" charset="0"/>
              <a:buNone/>
              <a:defRPr sz="2386">
                <a:latin typeface="+mn-lt"/>
                <a:ea typeface="Lato Light" panose="020F0502020204030203" pitchFamily="34" charset="0"/>
                <a:cs typeface="Lato Light" panose="020F0502020204030203" pitchFamily="34" charset="0"/>
              </a:defRPr>
            </a:lvl1pPr>
            <a:lvl2pPr marL="605992" indent="0">
              <a:buNone/>
              <a:defRPr/>
            </a:lvl2pPr>
            <a:lvl3pPr marL="1211985" indent="0">
              <a:buNone/>
              <a:defRPr/>
            </a:lvl3pPr>
            <a:lvl4pPr marL="1817978" indent="0">
              <a:buNone/>
              <a:defRPr/>
            </a:lvl4pPr>
            <a:lvl5pPr marL="2423971" indent="0">
              <a:buNone/>
              <a:defRPr/>
            </a:lvl5pPr>
          </a:lstStyle>
          <a:p>
            <a:pPr lvl="0"/>
            <a:r>
              <a:rPr lang="en-US" dirty="0"/>
              <a:t>&lt;Content&gt;</a:t>
            </a:r>
          </a:p>
        </p:txBody>
      </p:sp>
    </p:spTree>
    <p:extLst>
      <p:ext uri="{BB962C8B-B14F-4D97-AF65-F5344CB8AC3E}">
        <p14:creationId xmlns:p14="http://schemas.microsoft.com/office/powerpoint/2010/main" val="176590407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EAST ARNHEM - 2 placeholders">
    <p:bg>
      <p:bgRef idx="1001">
        <a:schemeClr val="bg1"/>
      </p:bgRef>
    </p:bg>
    <p:spTree>
      <p:nvGrpSpPr>
        <p:cNvPr id="1" name=""/>
        <p:cNvGrpSpPr/>
        <p:nvPr/>
      </p:nvGrpSpPr>
      <p:grpSpPr>
        <a:xfrm>
          <a:off x="0" y="0"/>
          <a:ext cx="0" cy="0"/>
          <a:chOff x="0" y="0"/>
          <a:chExt cx="0" cy="0"/>
        </a:xfrm>
      </p:grpSpPr>
      <p:sp>
        <p:nvSpPr>
          <p:cNvPr id="17" name="Content Placeholder 2"/>
          <p:cNvSpPr>
            <a:spLocks noGrp="1"/>
          </p:cNvSpPr>
          <p:nvPr>
            <p:ph idx="10" hasCustomPrompt="1"/>
          </p:nvPr>
        </p:nvSpPr>
        <p:spPr>
          <a:xfrm>
            <a:off x="863999" y="1316765"/>
            <a:ext cx="5227949" cy="4416491"/>
          </a:xfrm>
          <a:prstGeom prst="rect">
            <a:avLst/>
          </a:prstGeom>
        </p:spPr>
        <p:txBody>
          <a:bodyPr tIns="0">
            <a:normAutofit/>
          </a:bodyPr>
          <a:lstStyle>
            <a:lvl1pPr marL="0" indent="0">
              <a:lnSpc>
                <a:spcPts val="2651"/>
              </a:lnSpc>
              <a:spcBef>
                <a:spcPts val="0"/>
              </a:spcBef>
              <a:buFont typeface="Lato Light" panose="020F0502020204030203" pitchFamily="34" charset="0"/>
              <a:buNone/>
              <a:defRPr sz="2386">
                <a:solidFill>
                  <a:srgbClr val="454347"/>
                </a:solidFill>
                <a:latin typeface="+mn-lt"/>
                <a:ea typeface="Lato Light" panose="020F0502020204030203" pitchFamily="34" charset="0"/>
                <a:cs typeface="Lato Light" panose="020F0502020204030203" pitchFamily="34" charset="0"/>
              </a:defRPr>
            </a:lvl1pPr>
            <a:lvl2pPr marL="605992" indent="0">
              <a:buNone/>
              <a:defRPr/>
            </a:lvl2pPr>
            <a:lvl3pPr marL="1211985" indent="0">
              <a:buNone/>
              <a:defRPr/>
            </a:lvl3pPr>
            <a:lvl4pPr marL="1817978" indent="0">
              <a:buNone/>
              <a:defRPr/>
            </a:lvl4pPr>
            <a:lvl5pPr marL="2423971" indent="0">
              <a:buNone/>
              <a:defRPr/>
            </a:lvl5pPr>
          </a:lstStyle>
          <a:p>
            <a:pPr lvl="0"/>
            <a:r>
              <a:rPr lang="en-US" dirty="0"/>
              <a:t>&lt;Content&gt;</a:t>
            </a:r>
          </a:p>
        </p:txBody>
      </p:sp>
      <p:sp>
        <p:nvSpPr>
          <p:cNvPr id="18" name="Content Placeholder 3"/>
          <p:cNvSpPr>
            <a:spLocks noGrp="1"/>
          </p:cNvSpPr>
          <p:nvPr>
            <p:ph sz="half" idx="2" hasCustomPrompt="1"/>
          </p:nvPr>
        </p:nvSpPr>
        <p:spPr>
          <a:xfrm>
            <a:off x="6288021" y="1316765"/>
            <a:ext cx="5088566" cy="4416491"/>
          </a:xfrm>
          <a:prstGeom prst="rect">
            <a:avLst/>
          </a:prstGeom>
        </p:spPr>
        <p:txBody>
          <a:bodyPr>
            <a:normAutofit/>
          </a:bodyPr>
          <a:lstStyle>
            <a:lvl1pPr>
              <a:defRPr lang="en-US" sz="2386" dirty="0">
                <a:solidFill>
                  <a:srgbClr val="454347"/>
                </a:solidFill>
                <a:latin typeface="+mn-lt"/>
              </a:defRPr>
            </a:lvl1pPr>
            <a:lvl2pPr>
              <a:defRPr sz="3181"/>
            </a:lvl2pPr>
            <a:lvl3pPr>
              <a:defRPr sz="2651"/>
            </a:lvl3pPr>
            <a:lvl4pPr>
              <a:defRPr sz="2386"/>
            </a:lvl4pPr>
            <a:lvl5pPr>
              <a:defRPr sz="2386"/>
            </a:lvl5pPr>
            <a:lvl6pPr>
              <a:defRPr sz="2386"/>
            </a:lvl6pPr>
            <a:lvl7pPr>
              <a:defRPr sz="2386"/>
            </a:lvl7pPr>
            <a:lvl8pPr>
              <a:defRPr sz="2386"/>
            </a:lvl8pPr>
            <a:lvl9pPr>
              <a:defRPr sz="2386"/>
            </a:lvl9pPr>
          </a:lstStyle>
          <a:p>
            <a:pPr lvl="0"/>
            <a:r>
              <a:rPr lang="en-US" dirty="0"/>
              <a:t>&lt;Graphics&gt;</a:t>
            </a:r>
          </a:p>
        </p:txBody>
      </p:sp>
      <p:sp>
        <p:nvSpPr>
          <p:cNvPr id="19" name="Title 1"/>
          <p:cNvSpPr>
            <a:spLocks noGrp="1"/>
          </p:cNvSpPr>
          <p:nvPr>
            <p:ph type="title" hasCustomPrompt="1"/>
          </p:nvPr>
        </p:nvSpPr>
        <p:spPr>
          <a:xfrm>
            <a:off x="864000" y="356659"/>
            <a:ext cx="10512587" cy="720000"/>
          </a:xfrm>
          <a:prstGeom prst="rect">
            <a:avLst/>
          </a:prstGeom>
        </p:spPr>
        <p:txBody>
          <a:bodyPr>
            <a:noAutofit/>
          </a:bodyPr>
          <a:lstStyle>
            <a:lvl1pPr>
              <a:lnSpc>
                <a:spcPts val="4374"/>
              </a:lnSpc>
              <a:spcAft>
                <a:spcPts val="1458"/>
              </a:spcAft>
              <a:defRPr b="0" baseline="0">
                <a:solidFill>
                  <a:srgbClr val="0396A8"/>
                </a:solidFill>
              </a:defRPr>
            </a:lvl1pPr>
          </a:lstStyle>
          <a:p>
            <a:r>
              <a:rPr lang="en-US" dirty="0"/>
              <a:t>&lt;Heading&gt;</a:t>
            </a:r>
            <a:endParaRPr lang="en-AU" dirty="0"/>
          </a:p>
        </p:txBody>
      </p:sp>
    </p:spTree>
    <p:extLst>
      <p:ext uri="{BB962C8B-B14F-4D97-AF65-F5344CB8AC3E}">
        <p14:creationId xmlns:p14="http://schemas.microsoft.com/office/powerpoint/2010/main" val="3140918998"/>
      </p:ext>
    </p:extLst>
  </p:cSld>
  <p:clrMapOvr>
    <a:overrideClrMapping bg1="lt1" tx1="dk1" bg2="lt2" tx2="dk2" accent1="accent1" accent2="accent2" accent3="accent3" accent4="accent4" accent5="accent5" accent6="accent6" hlink="hlink" folHlink="folHlink"/>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userDrawn="1">
  <p:cSld name="BIG RIVERS - Section title">
    <p:bg>
      <p:bgPr>
        <a:solidFill>
          <a:srgbClr val="C43855"/>
        </a:solidFill>
        <a:effectLst/>
      </p:bgPr>
    </p:bg>
    <p:spTree>
      <p:nvGrpSpPr>
        <p:cNvPr id="1" name=""/>
        <p:cNvGrpSpPr/>
        <p:nvPr/>
      </p:nvGrpSpPr>
      <p:grpSpPr>
        <a:xfrm>
          <a:off x="0" y="0"/>
          <a:ext cx="0" cy="0"/>
          <a:chOff x="0" y="0"/>
          <a:chExt cx="0" cy="0"/>
        </a:xfrm>
      </p:grpSpPr>
      <p:sp>
        <p:nvSpPr>
          <p:cNvPr id="7" name="Text Placeholder 2"/>
          <p:cNvSpPr>
            <a:spLocks noGrp="1"/>
          </p:cNvSpPr>
          <p:nvPr>
            <p:ph type="body" sz="quarter" idx="11" hasCustomPrompt="1"/>
          </p:nvPr>
        </p:nvSpPr>
        <p:spPr>
          <a:xfrm>
            <a:off x="9944086" y="3958390"/>
            <a:ext cx="1785745" cy="2460978"/>
          </a:xfrm>
        </p:spPr>
        <p:txBody>
          <a:bodyPr wrap="none" lIns="0" tIns="0" rIns="0" bIns="0" anchor="ctr">
            <a:noAutofit/>
          </a:bodyPr>
          <a:lstStyle>
            <a:lvl1pPr marL="0" indent="0" algn="ctr">
              <a:lnSpc>
                <a:spcPct val="100000"/>
              </a:lnSpc>
              <a:spcBef>
                <a:spcPts val="0"/>
              </a:spcBef>
              <a:buNone/>
              <a:defRPr sz="11600">
                <a:solidFill>
                  <a:schemeClr val="bg1"/>
                </a:solidFill>
                <a:latin typeface="+mj-lt"/>
              </a:defRPr>
            </a:lvl1pPr>
          </a:lstStyle>
          <a:p>
            <a:pPr lvl="0"/>
            <a:r>
              <a:rPr lang="en-AU" dirty="0"/>
              <a:t>4</a:t>
            </a:r>
          </a:p>
        </p:txBody>
      </p:sp>
      <p:sp>
        <p:nvSpPr>
          <p:cNvPr id="8" name="Title 1"/>
          <p:cNvSpPr>
            <a:spLocks noGrp="1"/>
          </p:cNvSpPr>
          <p:nvPr>
            <p:ph type="title" hasCustomPrompt="1"/>
          </p:nvPr>
        </p:nvSpPr>
        <p:spPr>
          <a:xfrm>
            <a:off x="838200" y="1809758"/>
            <a:ext cx="6543312" cy="1325563"/>
          </a:xfrm>
        </p:spPr>
        <p:txBody>
          <a:bodyPr/>
          <a:lstStyle>
            <a:lvl1pPr>
              <a:defRPr baseline="0">
                <a:solidFill>
                  <a:schemeClr val="bg1"/>
                </a:solidFill>
              </a:defRPr>
            </a:lvl1pPr>
          </a:lstStyle>
          <a:p>
            <a:r>
              <a:rPr lang="en-US" dirty="0"/>
              <a:t>Section heading</a:t>
            </a:r>
            <a:br>
              <a:rPr lang="en-US" dirty="0"/>
            </a:br>
            <a:r>
              <a:rPr lang="en-US" dirty="0"/>
              <a:t>second line</a:t>
            </a:r>
            <a:endParaRPr lang="en-AU" dirty="0"/>
          </a:p>
        </p:txBody>
      </p:sp>
      <p:pic>
        <p:nvPicPr>
          <p:cNvPr id="6" name="Picture 5" descr="A picture containing text&#10;&#10;Description automatically generated">
            <a:extLst>
              <a:ext uri="{FF2B5EF4-FFF2-40B4-BE49-F238E27FC236}">
                <a16:creationId xmlns:a16="http://schemas.microsoft.com/office/drawing/2014/main" id="{D0A5A319-EF74-FE47-816A-4FCB023A72B9}"/>
              </a:ext>
            </a:extLst>
          </p:cNvPr>
          <p:cNvPicPr>
            <a:picLocks noChangeAspect="1"/>
          </p:cNvPicPr>
          <p:nvPr userDrawn="1"/>
        </p:nvPicPr>
        <p:blipFill rotWithShape="1">
          <a:blip r:embed="rId2" cstate="email">
            <a:alphaModFix amt="25000"/>
            <a:extLst>
              <a:ext uri="{28A0092B-C50C-407E-A947-70E740481C1C}">
                <a14:useLocalDpi xmlns:a14="http://schemas.microsoft.com/office/drawing/2010/main"/>
              </a:ext>
            </a:extLst>
          </a:blip>
          <a:srcRect l="9778" r="3832"/>
          <a:stretch/>
        </p:blipFill>
        <p:spPr>
          <a:xfrm>
            <a:off x="0" y="2322823"/>
            <a:ext cx="12191999" cy="3271134"/>
          </a:xfrm>
          <a:prstGeom prst="rect">
            <a:avLst/>
          </a:prstGeom>
        </p:spPr>
      </p:pic>
    </p:spTree>
    <p:extLst>
      <p:ext uri="{BB962C8B-B14F-4D97-AF65-F5344CB8AC3E}">
        <p14:creationId xmlns:p14="http://schemas.microsoft.com/office/powerpoint/2010/main" val="90232248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erritory Night Sky - 1 placeholder">
    <p:bg>
      <p:bgRef idx="1001">
        <a:schemeClr val="bg1"/>
      </p:bgRef>
    </p:bg>
    <p:spTree>
      <p:nvGrpSpPr>
        <p:cNvPr id="1" name=""/>
        <p:cNvGrpSpPr/>
        <p:nvPr/>
      </p:nvGrpSpPr>
      <p:grpSpPr>
        <a:xfrm>
          <a:off x="0" y="0"/>
          <a:ext cx="0" cy="0"/>
          <a:chOff x="0" y="0"/>
          <a:chExt cx="0" cy="0"/>
        </a:xfrm>
      </p:grpSpPr>
      <p:sp>
        <p:nvSpPr>
          <p:cNvPr id="3" name="Title 1"/>
          <p:cNvSpPr>
            <a:spLocks noGrp="1"/>
          </p:cNvSpPr>
          <p:nvPr>
            <p:ph type="title" hasCustomPrompt="1"/>
          </p:nvPr>
        </p:nvSpPr>
        <p:spPr>
          <a:xfrm>
            <a:off x="867600" y="355998"/>
            <a:ext cx="10508768" cy="718667"/>
          </a:xfrm>
          <a:prstGeom prst="rect">
            <a:avLst/>
          </a:prstGeom>
        </p:spPr>
        <p:txBody>
          <a:bodyPr>
            <a:noAutofit/>
          </a:bodyPr>
          <a:lstStyle>
            <a:lvl1pPr>
              <a:lnSpc>
                <a:spcPts val="4392"/>
              </a:lnSpc>
              <a:spcAft>
                <a:spcPts val="1464"/>
              </a:spcAft>
              <a:defRPr b="0" baseline="0">
                <a:solidFill>
                  <a:srgbClr val="111138"/>
                </a:solidFill>
              </a:defRPr>
            </a:lvl1pPr>
          </a:lstStyle>
          <a:p>
            <a:r>
              <a:rPr lang="en-US" dirty="0"/>
              <a:t>&lt;Heading&gt;</a:t>
            </a:r>
            <a:endParaRPr lang="en-AU" dirty="0"/>
          </a:p>
        </p:txBody>
      </p:sp>
      <p:sp>
        <p:nvSpPr>
          <p:cNvPr id="4" name="Content Placeholder 2"/>
          <p:cNvSpPr>
            <a:spLocks noGrp="1"/>
          </p:cNvSpPr>
          <p:nvPr>
            <p:ph idx="1"/>
          </p:nvPr>
        </p:nvSpPr>
        <p:spPr>
          <a:xfrm>
            <a:off x="867600" y="1314327"/>
            <a:ext cx="10508768" cy="4408312"/>
          </a:xfrm>
          <a:prstGeom prst="rect">
            <a:avLst/>
          </a:prstGeom>
        </p:spPr>
        <p:txBody>
          <a:bodyPr tIns="0">
            <a:normAutofit/>
          </a:bodyPr>
          <a:lstStyle>
            <a:lvl1pPr marL="0" indent="0">
              <a:lnSpc>
                <a:spcPts val="2662"/>
              </a:lnSpc>
              <a:spcBef>
                <a:spcPts val="0"/>
              </a:spcBef>
              <a:buFont typeface="Arial" panose="020B0604020202020204" pitchFamily="34" charset="0"/>
              <a:buNone/>
              <a:defRPr sz="2396">
                <a:solidFill>
                  <a:srgbClr val="454347"/>
                </a:solidFill>
                <a:latin typeface="+mn-lt"/>
                <a:ea typeface="Lato Light" panose="020F0502020204030203" pitchFamily="34" charset="0"/>
                <a:cs typeface="Lato Light" panose="020F0502020204030203" pitchFamily="34" charset="0"/>
              </a:defRPr>
            </a:lvl1pPr>
            <a:lvl2pPr marL="951387" indent="-342900">
              <a:buFont typeface="Arial" panose="020B0604020202020204" pitchFamily="34" charset="0"/>
              <a:buChar char="•"/>
              <a:defRPr>
                <a:solidFill>
                  <a:srgbClr val="111138"/>
                </a:solidFill>
              </a:defRPr>
            </a:lvl2pPr>
            <a:lvl3pPr marL="1559875" indent="-342900">
              <a:buFont typeface="Arial" panose="020B0604020202020204" pitchFamily="34" charset="0"/>
              <a:buChar char="•"/>
              <a:defRPr>
                <a:solidFill>
                  <a:srgbClr val="454347"/>
                </a:solidFill>
              </a:defRPr>
            </a:lvl3pPr>
            <a:lvl4pPr marL="2111212" indent="-285750">
              <a:buFont typeface="Arial" panose="020B0604020202020204" pitchFamily="34" charset="0"/>
              <a:buChar char="•"/>
              <a:defRPr>
                <a:solidFill>
                  <a:srgbClr val="111138"/>
                </a:solidFill>
              </a:defRPr>
            </a:lvl4pPr>
            <a:lvl5pPr marL="2719700" indent="-285750">
              <a:buFont typeface="Arial" panose="020B0604020202020204" pitchFamily="34" charset="0"/>
              <a:buChar char="•"/>
              <a:defRPr>
                <a:solidFill>
                  <a:srgbClr val="454347"/>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dirty="0"/>
          </a:p>
        </p:txBody>
      </p:sp>
      <p:cxnSp>
        <p:nvCxnSpPr>
          <p:cNvPr id="5" name="Straight Connector 4" descr="Bottom page border"/>
          <p:cNvCxnSpPr/>
          <p:nvPr userDrawn="1"/>
        </p:nvCxnSpPr>
        <p:spPr>
          <a:xfrm>
            <a:off x="335827" y="5988889"/>
            <a:ext cx="11571146" cy="0"/>
          </a:xfrm>
          <a:prstGeom prst="line">
            <a:avLst/>
          </a:prstGeom>
          <a:ln w="12700" cmpd="sng">
            <a:solidFill>
              <a:schemeClr val="bg1">
                <a:lumMod val="50000"/>
              </a:schemeClr>
            </a:solidFill>
          </a:ln>
          <a:effectLst/>
        </p:spPr>
        <p:style>
          <a:lnRef idx="2">
            <a:schemeClr val="accent1"/>
          </a:lnRef>
          <a:fillRef idx="0">
            <a:schemeClr val="accent1"/>
          </a:fillRef>
          <a:effectRef idx="1">
            <a:schemeClr val="accent1"/>
          </a:effectRef>
          <a:fontRef idx="minor">
            <a:schemeClr val="tx1"/>
          </a:fontRef>
        </p:style>
      </p:cxnSp>
      <p:sp>
        <p:nvSpPr>
          <p:cNvPr id="7" name="TextBox 6"/>
          <p:cNvSpPr txBox="1"/>
          <p:nvPr userDrawn="1"/>
        </p:nvSpPr>
        <p:spPr>
          <a:xfrm>
            <a:off x="864000" y="6234544"/>
            <a:ext cx="502982" cy="276999"/>
          </a:xfrm>
          <a:prstGeom prst="rect">
            <a:avLst/>
          </a:prstGeom>
          <a:noFill/>
        </p:spPr>
        <p:txBody>
          <a:bodyPr wrap="square" rtlCol="0">
            <a:spAutoFit/>
          </a:bodyPr>
          <a:lstStyle/>
          <a:p>
            <a:fld id="{A41582DA-F640-4E94-B23D-AD0F735A9F7D}" type="slidenum">
              <a:rPr lang="en-AU" sz="1200" smtClean="0">
                <a:solidFill>
                  <a:srgbClr val="454347"/>
                </a:solidFill>
              </a:rPr>
              <a:t>‹#›</a:t>
            </a:fld>
            <a:endParaRPr lang="en-AU" dirty="0">
              <a:solidFill>
                <a:srgbClr val="454347"/>
              </a:solidFill>
            </a:endParaRPr>
          </a:p>
        </p:txBody>
      </p:sp>
      <p:pic>
        <p:nvPicPr>
          <p:cNvPr id="9" name="Picture 8" descr="Northern Territory Government">
            <a:extLst>
              <a:ext uri="{FF2B5EF4-FFF2-40B4-BE49-F238E27FC236}">
                <a16:creationId xmlns:a16="http://schemas.microsoft.com/office/drawing/2014/main" id="{A9D49C39-367E-C954-2313-8686A5CF109B}"/>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bwMode="auto">
          <a:xfrm>
            <a:off x="10714780" y="6179357"/>
            <a:ext cx="1189824" cy="424800"/>
          </a:xfrm>
          <a:prstGeom prst="rect">
            <a:avLst/>
          </a:prstGeom>
          <a:noFill/>
          <a:ln>
            <a:noFill/>
          </a:ln>
        </p:spPr>
      </p:pic>
    </p:spTree>
    <p:extLst>
      <p:ext uri="{BB962C8B-B14F-4D97-AF65-F5344CB8AC3E}">
        <p14:creationId xmlns:p14="http://schemas.microsoft.com/office/powerpoint/2010/main" val="3089041830"/>
      </p:ext>
    </p:extLst>
  </p:cSld>
  <p:clrMapOvr>
    <a:overrideClrMapping bg1="lt1" tx1="dk1" bg2="lt2" tx2="dk2" accent1="accent1" accent2="accent2" accent3="accent3" accent4="accent4" accent5="accent5" accent6="accent6" hlink="hlink" folHlink="folHlink"/>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userDrawn="1">
  <p:cSld name="BIG RIVERS - Section title with image">
    <p:bg>
      <p:bgPr>
        <a:solidFill>
          <a:srgbClr val="C43855"/>
        </a:solidFill>
        <a:effectLst/>
      </p:bgPr>
    </p:bg>
    <p:spTree>
      <p:nvGrpSpPr>
        <p:cNvPr id="1" name=""/>
        <p:cNvGrpSpPr/>
        <p:nvPr/>
      </p:nvGrpSpPr>
      <p:grpSpPr>
        <a:xfrm>
          <a:off x="0" y="0"/>
          <a:ext cx="0" cy="0"/>
          <a:chOff x="0" y="0"/>
          <a:chExt cx="0" cy="0"/>
        </a:xfrm>
      </p:grpSpPr>
      <p:sp>
        <p:nvSpPr>
          <p:cNvPr id="12" name="object 7"/>
          <p:cNvSpPr/>
          <p:nvPr userDrawn="1"/>
        </p:nvSpPr>
        <p:spPr>
          <a:xfrm>
            <a:off x="6353439" y="0"/>
            <a:ext cx="313653" cy="217573"/>
          </a:xfrm>
          <a:custGeom>
            <a:avLst/>
            <a:gdLst/>
            <a:ahLst/>
            <a:cxnLst/>
            <a:rect l="l" t="t" r="r" b="b"/>
            <a:pathLst>
              <a:path w="314959" h="217170">
                <a:moveTo>
                  <a:pt x="0" y="216959"/>
                </a:moveTo>
                <a:lnTo>
                  <a:pt x="42592" y="183589"/>
                </a:lnTo>
                <a:lnTo>
                  <a:pt x="85014" y="151571"/>
                </a:lnTo>
                <a:lnTo>
                  <a:pt x="127267" y="120898"/>
                </a:lnTo>
                <a:lnTo>
                  <a:pt x="169355" y="91566"/>
                </a:lnTo>
                <a:lnTo>
                  <a:pt x="211280" y="63568"/>
                </a:lnTo>
                <a:lnTo>
                  <a:pt x="253046" y="36899"/>
                </a:lnTo>
                <a:lnTo>
                  <a:pt x="294654" y="11555"/>
                </a:lnTo>
                <a:lnTo>
                  <a:pt x="314591" y="0"/>
                </a:lnTo>
              </a:path>
            </a:pathLst>
          </a:custGeom>
          <a:ln w="17233">
            <a:solidFill>
              <a:srgbClr val="FFFFFF">
                <a:alpha val="10000"/>
              </a:srgbClr>
            </a:solidFill>
          </a:ln>
        </p:spPr>
        <p:txBody>
          <a:bodyPr wrap="square" lIns="0" tIns="0" rIns="0" bIns="0" rtlCol="0"/>
          <a:lstStyle/>
          <a:p>
            <a:endParaRPr sz="1793"/>
          </a:p>
        </p:txBody>
      </p:sp>
      <p:sp>
        <p:nvSpPr>
          <p:cNvPr id="16" name="object 9"/>
          <p:cNvSpPr txBox="1">
            <a:spLocks noGrp="1"/>
          </p:cNvSpPr>
          <p:nvPr>
            <p:ph type="title" hasCustomPrompt="1"/>
          </p:nvPr>
        </p:nvSpPr>
        <p:spPr>
          <a:xfrm>
            <a:off x="3801305" y="1718302"/>
            <a:ext cx="3217474" cy="989282"/>
          </a:xfrm>
          <a:prstGeom prst="rect">
            <a:avLst/>
          </a:prstGeom>
        </p:spPr>
        <p:txBody>
          <a:bodyPr vert="horz" wrap="square" lIns="0" tIns="12700" rIns="0" bIns="0" rtlCol="0">
            <a:spAutoFit/>
          </a:bodyPr>
          <a:lstStyle>
            <a:lvl1pPr marL="12648">
              <a:lnSpc>
                <a:spcPts val="3745"/>
              </a:lnSpc>
              <a:spcBef>
                <a:spcPts val="100"/>
              </a:spcBef>
              <a:defRPr sz="3187">
                <a:solidFill>
                  <a:schemeClr val="bg1"/>
                </a:solidFill>
                <a:latin typeface="Lato Semibold" panose="020F0502020204030203" pitchFamily="34" charset="0"/>
                <a:ea typeface="Lato Semibold" panose="020F0502020204030203" pitchFamily="34" charset="0"/>
                <a:cs typeface="Lato Semibold" panose="020F0502020204030203" pitchFamily="34" charset="0"/>
              </a:defRPr>
            </a:lvl1pPr>
          </a:lstStyle>
          <a:p>
            <a:pPr marL="12700">
              <a:lnSpc>
                <a:spcPts val="3760"/>
              </a:lnSpc>
              <a:spcBef>
                <a:spcPts val="100"/>
              </a:spcBef>
            </a:pPr>
            <a:r>
              <a:rPr lang="en-US" spc="5" dirty="0"/>
              <a:t>Section</a:t>
            </a:r>
            <a:r>
              <a:rPr lang="en-US" spc="-90" dirty="0"/>
              <a:t> </a:t>
            </a:r>
            <a:r>
              <a:rPr lang="en-US" dirty="0"/>
              <a:t>heading</a:t>
            </a:r>
            <a:br>
              <a:rPr lang="en-US" dirty="0"/>
            </a:br>
            <a:r>
              <a:rPr lang="en-US" spc="-10" dirty="0"/>
              <a:t>second </a:t>
            </a:r>
            <a:r>
              <a:rPr lang="en-US" spc="-5" dirty="0"/>
              <a:t>line</a:t>
            </a:r>
            <a:endParaRPr spc="-5" dirty="0"/>
          </a:p>
        </p:txBody>
      </p:sp>
      <p:sp>
        <p:nvSpPr>
          <p:cNvPr id="18" name="Picture Placeholder 2" descr="Decorative"/>
          <p:cNvSpPr>
            <a:spLocks noGrp="1"/>
          </p:cNvSpPr>
          <p:nvPr>
            <p:ph type="pic" sz="quarter" idx="12"/>
          </p:nvPr>
        </p:nvSpPr>
        <p:spPr>
          <a:xfrm>
            <a:off x="1" y="0"/>
            <a:ext cx="3324660" cy="6858000"/>
          </a:xfrm>
          <a:solidFill>
            <a:schemeClr val="bg1"/>
          </a:solidFill>
        </p:spPr>
        <p:txBody>
          <a:bodyPr/>
          <a:lstStyle>
            <a:lvl1pPr marL="0" marR="0" indent="0" algn="l" defTabSz="1211985" rtl="0" eaLnBrk="1" fontAlgn="auto" latinLnBrk="0" hangingPunct="1">
              <a:lnSpc>
                <a:spcPct val="100000"/>
              </a:lnSpc>
              <a:spcBef>
                <a:spcPct val="20000"/>
              </a:spcBef>
              <a:spcAft>
                <a:spcPts val="0"/>
              </a:spcAft>
              <a:buClrTx/>
              <a:buSzTx/>
              <a:buFont typeface="Arial" pitchFamily="34" charset="0"/>
              <a:buNone/>
              <a:tabLst/>
              <a:defRPr/>
            </a:lvl1pPr>
          </a:lstStyle>
          <a:p>
            <a:pPr marL="0" marR="0" lvl="0" indent="0" algn="l" defTabSz="1211985" rtl="0" eaLnBrk="1" fontAlgn="auto" latinLnBrk="0" hangingPunct="1">
              <a:lnSpc>
                <a:spcPct val="100000"/>
              </a:lnSpc>
              <a:spcBef>
                <a:spcPct val="20000"/>
              </a:spcBef>
              <a:spcAft>
                <a:spcPts val="0"/>
              </a:spcAft>
              <a:buClrTx/>
              <a:buSzTx/>
              <a:buFont typeface="Arial" pitchFamily="34" charset="0"/>
              <a:buNone/>
              <a:tabLst/>
              <a:defRPr/>
            </a:pPr>
            <a:r>
              <a:rPr lang="en-AU" dirty="0"/>
              <a:t>Click icon to add picture</a:t>
            </a:r>
          </a:p>
        </p:txBody>
      </p:sp>
      <p:sp>
        <p:nvSpPr>
          <p:cNvPr id="9" name="Text Placeholder 2"/>
          <p:cNvSpPr>
            <a:spLocks noGrp="1"/>
          </p:cNvSpPr>
          <p:nvPr>
            <p:ph type="body" sz="quarter" idx="11" hasCustomPrompt="1"/>
          </p:nvPr>
        </p:nvSpPr>
        <p:spPr>
          <a:xfrm>
            <a:off x="9944086" y="3958390"/>
            <a:ext cx="1785745" cy="2460978"/>
          </a:xfrm>
        </p:spPr>
        <p:txBody>
          <a:bodyPr wrap="none" lIns="0" tIns="0" rIns="0" bIns="0" anchor="ctr">
            <a:noAutofit/>
          </a:bodyPr>
          <a:lstStyle>
            <a:lvl1pPr marL="0" indent="0" algn="ctr">
              <a:lnSpc>
                <a:spcPct val="100000"/>
              </a:lnSpc>
              <a:spcBef>
                <a:spcPts val="0"/>
              </a:spcBef>
              <a:buNone/>
              <a:defRPr sz="11600">
                <a:solidFill>
                  <a:schemeClr val="bg1"/>
                </a:solidFill>
                <a:latin typeface="+mj-lt"/>
              </a:defRPr>
            </a:lvl1pPr>
          </a:lstStyle>
          <a:p>
            <a:pPr lvl="0"/>
            <a:r>
              <a:rPr lang="en-AU" dirty="0"/>
              <a:t>4</a:t>
            </a:r>
          </a:p>
        </p:txBody>
      </p:sp>
      <p:pic>
        <p:nvPicPr>
          <p:cNvPr id="8" name="Picture 7" descr="A picture containing text&#10;&#10;Description automatically generated">
            <a:extLst>
              <a:ext uri="{FF2B5EF4-FFF2-40B4-BE49-F238E27FC236}">
                <a16:creationId xmlns:a16="http://schemas.microsoft.com/office/drawing/2014/main" id="{1CE01249-B5D1-5D4E-A913-20E91A2366C3}"/>
              </a:ext>
            </a:extLst>
          </p:cNvPr>
          <p:cNvPicPr>
            <a:picLocks noChangeAspect="1"/>
          </p:cNvPicPr>
          <p:nvPr userDrawn="1"/>
        </p:nvPicPr>
        <p:blipFill rotWithShape="1">
          <a:blip r:embed="rId2" cstate="email">
            <a:alphaModFix amt="25000"/>
            <a:extLst>
              <a:ext uri="{28A0092B-C50C-407E-A947-70E740481C1C}">
                <a14:useLocalDpi xmlns:a14="http://schemas.microsoft.com/office/drawing/2010/main"/>
              </a:ext>
            </a:extLst>
          </a:blip>
          <a:srcRect l="12691" r="3832"/>
          <a:stretch/>
        </p:blipFill>
        <p:spPr>
          <a:xfrm>
            <a:off x="3324661" y="2465794"/>
            <a:ext cx="8867338" cy="2462144"/>
          </a:xfrm>
          <a:prstGeom prst="rect">
            <a:avLst/>
          </a:prstGeom>
        </p:spPr>
      </p:pic>
    </p:spTree>
    <p:extLst>
      <p:ext uri="{BB962C8B-B14F-4D97-AF65-F5344CB8AC3E}">
        <p14:creationId xmlns:p14="http://schemas.microsoft.com/office/powerpoint/2010/main" val="427776001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BIG RIVERS - 1 placeholder">
    <p:spTree>
      <p:nvGrpSpPr>
        <p:cNvPr id="1" name=""/>
        <p:cNvGrpSpPr/>
        <p:nvPr/>
      </p:nvGrpSpPr>
      <p:grpSpPr>
        <a:xfrm>
          <a:off x="0" y="0"/>
          <a:ext cx="0" cy="0"/>
          <a:chOff x="0" y="0"/>
          <a:chExt cx="0" cy="0"/>
        </a:xfrm>
      </p:grpSpPr>
      <p:sp>
        <p:nvSpPr>
          <p:cNvPr id="13" name="Title 1"/>
          <p:cNvSpPr>
            <a:spLocks noGrp="1"/>
          </p:cNvSpPr>
          <p:nvPr>
            <p:ph type="title" hasCustomPrompt="1"/>
          </p:nvPr>
        </p:nvSpPr>
        <p:spPr>
          <a:xfrm>
            <a:off x="864000" y="356659"/>
            <a:ext cx="10465163" cy="720000"/>
          </a:xfrm>
        </p:spPr>
        <p:txBody>
          <a:bodyPr>
            <a:noAutofit/>
          </a:bodyPr>
          <a:lstStyle>
            <a:lvl1pPr>
              <a:lnSpc>
                <a:spcPts val="4374"/>
              </a:lnSpc>
              <a:spcAft>
                <a:spcPts val="1458"/>
              </a:spcAft>
              <a:defRPr b="0" baseline="0">
                <a:solidFill>
                  <a:srgbClr val="C43855"/>
                </a:solidFill>
              </a:defRPr>
            </a:lvl1pPr>
          </a:lstStyle>
          <a:p>
            <a:r>
              <a:rPr lang="en-US" dirty="0"/>
              <a:t>&lt;Heading&gt;</a:t>
            </a:r>
            <a:endParaRPr lang="en-AU" dirty="0"/>
          </a:p>
        </p:txBody>
      </p:sp>
      <p:sp>
        <p:nvSpPr>
          <p:cNvPr id="7" name="Content Placeholder 2"/>
          <p:cNvSpPr>
            <a:spLocks noGrp="1"/>
          </p:cNvSpPr>
          <p:nvPr>
            <p:ph idx="1" hasCustomPrompt="1"/>
          </p:nvPr>
        </p:nvSpPr>
        <p:spPr>
          <a:xfrm>
            <a:off x="864000" y="1316765"/>
            <a:ext cx="10465163" cy="4416491"/>
          </a:xfrm>
        </p:spPr>
        <p:txBody>
          <a:bodyPr tIns="0">
            <a:normAutofit/>
          </a:bodyPr>
          <a:lstStyle>
            <a:lvl1pPr marL="0" indent="0">
              <a:lnSpc>
                <a:spcPts val="2651"/>
              </a:lnSpc>
              <a:spcBef>
                <a:spcPts val="0"/>
              </a:spcBef>
              <a:buFont typeface="Arial" panose="020B0604020202020204" pitchFamily="34" charset="0"/>
              <a:buNone/>
              <a:defRPr sz="2386">
                <a:latin typeface="+mn-lt"/>
                <a:ea typeface="Lato Light" panose="020F0502020204030203" pitchFamily="34" charset="0"/>
                <a:cs typeface="Lato Light" panose="020F0502020204030203" pitchFamily="34" charset="0"/>
              </a:defRPr>
            </a:lvl1pPr>
            <a:lvl2pPr marL="605992" indent="0">
              <a:buNone/>
              <a:defRPr/>
            </a:lvl2pPr>
            <a:lvl3pPr marL="1211985" indent="0">
              <a:buNone/>
              <a:defRPr/>
            </a:lvl3pPr>
            <a:lvl4pPr marL="1817978" indent="0">
              <a:buNone/>
              <a:defRPr/>
            </a:lvl4pPr>
            <a:lvl5pPr marL="2423971" indent="0">
              <a:buNone/>
              <a:defRPr/>
            </a:lvl5pPr>
          </a:lstStyle>
          <a:p>
            <a:pPr lvl="0"/>
            <a:r>
              <a:rPr lang="en-US" dirty="0"/>
              <a:t>&lt;Content&gt;</a:t>
            </a:r>
          </a:p>
        </p:txBody>
      </p:sp>
    </p:spTree>
    <p:extLst>
      <p:ext uri="{BB962C8B-B14F-4D97-AF65-F5344CB8AC3E}">
        <p14:creationId xmlns:p14="http://schemas.microsoft.com/office/powerpoint/2010/main" val="423234751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BIG RIVERS - 2 placeholders">
    <p:bg>
      <p:bgRef idx="1001">
        <a:schemeClr val="bg1"/>
      </p:bgRef>
    </p:bg>
    <p:spTree>
      <p:nvGrpSpPr>
        <p:cNvPr id="1" name=""/>
        <p:cNvGrpSpPr/>
        <p:nvPr/>
      </p:nvGrpSpPr>
      <p:grpSpPr>
        <a:xfrm>
          <a:off x="0" y="0"/>
          <a:ext cx="0" cy="0"/>
          <a:chOff x="0" y="0"/>
          <a:chExt cx="0" cy="0"/>
        </a:xfrm>
      </p:grpSpPr>
      <p:sp>
        <p:nvSpPr>
          <p:cNvPr id="17" name="Content Placeholder 2"/>
          <p:cNvSpPr>
            <a:spLocks noGrp="1"/>
          </p:cNvSpPr>
          <p:nvPr>
            <p:ph idx="10" hasCustomPrompt="1"/>
          </p:nvPr>
        </p:nvSpPr>
        <p:spPr>
          <a:xfrm>
            <a:off x="863999" y="1316765"/>
            <a:ext cx="5227949" cy="4416491"/>
          </a:xfrm>
          <a:prstGeom prst="rect">
            <a:avLst/>
          </a:prstGeom>
        </p:spPr>
        <p:txBody>
          <a:bodyPr tIns="0">
            <a:normAutofit/>
          </a:bodyPr>
          <a:lstStyle>
            <a:lvl1pPr marL="0" indent="0">
              <a:lnSpc>
                <a:spcPts val="2651"/>
              </a:lnSpc>
              <a:spcBef>
                <a:spcPts val="0"/>
              </a:spcBef>
              <a:buFont typeface="Lato Light" panose="020F0502020204030203" pitchFamily="34" charset="0"/>
              <a:buNone/>
              <a:defRPr sz="2386">
                <a:solidFill>
                  <a:srgbClr val="454347"/>
                </a:solidFill>
                <a:latin typeface="+mn-lt"/>
                <a:ea typeface="Lato Light" panose="020F0502020204030203" pitchFamily="34" charset="0"/>
                <a:cs typeface="Lato Light" panose="020F0502020204030203" pitchFamily="34" charset="0"/>
              </a:defRPr>
            </a:lvl1pPr>
            <a:lvl2pPr marL="605992" indent="0">
              <a:buNone/>
              <a:defRPr/>
            </a:lvl2pPr>
            <a:lvl3pPr marL="1211985" indent="0">
              <a:buNone/>
              <a:defRPr/>
            </a:lvl3pPr>
            <a:lvl4pPr marL="1817978" indent="0">
              <a:buNone/>
              <a:defRPr/>
            </a:lvl4pPr>
            <a:lvl5pPr marL="2423971" indent="0">
              <a:buNone/>
              <a:defRPr/>
            </a:lvl5pPr>
          </a:lstStyle>
          <a:p>
            <a:pPr lvl="0"/>
            <a:r>
              <a:rPr lang="en-US" dirty="0"/>
              <a:t>&lt;Content&gt;</a:t>
            </a:r>
          </a:p>
        </p:txBody>
      </p:sp>
      <p:sp>
        <p:nvSpPr>
          <p:cNvPr id="18" name="Content Placeholder 3"/>
          <p:cNvSpPr>
            <a:spLocks noGrp="1"/>
          </p:cNvSpPr>
          <p:nvPr>
            <p:ph sz="half" idx="2" hasCustomPrompt="1"/>
          </p:nvPr>
        </p:nvSpPr>
        <p:spPr>
          <a:xfrm>
            <a:off x="6288021" y="1316765"/>
            <a:ext cx="5088566" cy="4416491"/>
          </a:xfrm>
          <a:prstGeom prst="rect">
            <a:avLst/>
          </a:prstGeom>
        </p:spPr>
        <p:txBody>
          <a:bodyPr>
            <a:normAutofit/>
          </a:bodyPr>
          <a:lstStyle>
            <a:lvl1pPr>
              <a:defRPr lang="en-US" sz="2386" dirty="0">
                <a:solidFill>
                  <a:srgbClr val="454347"/>
                </a:solidFill>
                <a:latin typeface="+mn-lt"/>
              </a:defRPr>
            </a:lvl1pPr>
            <a:lvl2pPr>
              <a:defRPr sz="3181"/>
            </a:lvl2pPr>
            <a:lvl3pPr>
              <a:defRPr sz="2651"/>
            </a:lvl3pPr>
            <a:lvl4pPr>
              <a:defRPr sz="2386"/>
            </a:lvl4pPr>
            <a:lvl5pPr>
              <a:defRPr sz="2386"/>
            </a:lvl5pPr>
            <a:lvl6pPr>
              <a:defRPr sz="2386"/>
            </a:lvl6pPr>
            <a:lvl7pPr>
              <a:defRPr sz="2386"/>
            </a:lvl7pPr>
            <a:lvl8pPr>
              <a:defRPr sz="2386"/>
            </a:lvl8pPr>
            <a:lvl9pPr>
              <a:defRPr sz="2386"/>
            </a:lvl9pPr>
          </a:lstStyle>
          <a:p>
            <a:pPr lvl="0"/>
            <a:r>
              <a:rPr lang="en-US" dirty="0"/>
              <a:t>&lt;Graphics&gt;</a:t>
            </a:r>
          </a:p>
        </p:txBody>
      </p:sp>
      <p:sp>
        <p:nvSpPr>
          <p:cNvPr id="19" name="Title 1"/>
          <p:cNvSpPr>
            <a:spLocks noGrp="1"/>
          </p:cNvSpPr>
          <p:nvPr>
            <p:ph type="title" hasCustomPrompt="1"/>
          </p:nvPr>
        </p:nvSpPr>
        <p:spPr>
          <a:xfrm>
            <a:off x="864000" y="356659"/>
            <a:ext cx="10512587" cy="720000"/>
          </a:xfrm>
          <a:prstGeom prst="rect">
            <a:avLst/>
          </a:prstGeom>
        </p:spPr>
        <p:txBody>
          <a:bodyPr>
            <a:noAutofit/>
          </a:bodyPr>
          <a:lstStyle>
            <a:lvl1pPr>
              <a:lnSpc>
                <a:spcPts val="4374"/>
              </a:lnSpc>
              <a:spcAft>
                <a:spcPts val="1458"/>
              </a:spcAft>
              <a:defRPr b="0" baseline="0">
                <a:solidFill>
                  <a:srgbClr val="C43855"/>
                </a:solidFill>
              </a:defRPr>
            </a:lvl1pPr>
          </a:lstStyle>
          <a:p>
            <a:r>
              <a:rPr lang="en-US" dirty="0"/>
              <a:t>&lt;Heading&gt;</a:t>
            </a:r>
            <a:endParaRPr lang="en-AU" dirty="0"/>
          </a:p>
        </p:txBody>
      </p:sp>
    </p:spTree>
    <p:extLst>
      <p:ext uri="{BB962C8B-B14F-4D97-AF65-F5344CB8AC3E}">
        <p14:creationId xmlns:p14="http://schemas.microsoft.com/office/powerpoint/2010/main" val="1098737567"/>
      </p:ext>
    </p:extLst>
  </p:cSld>
  <p:clrMapOvr>
    <a:overrideClrMapping bg1="lt1" tx1="dk1" bg2="lt2" tx2="dk2" accent1="accent1" accent2="accent2" accent3="accent3" accent4="accent4" accent5="accent5" accent6="accent6" hlink="hlink" folHlink="folHlink"/>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userDrawn="1">
  <p:cSld name="BARKLY - section title">
    <p:bg>
      <p:bgPr>
        <a:solidFill>
          <a:srgbClr val="E29D3D"/>
        </a:solidFill>
        <a:effectLst/>
      </p:bgPr>
    </p:bg>
    <p:spTree>
      <p:nvGrpSpPr>
        <p:cNvPr id="1" name=""/>
        <p:cNvGrpSpPr/>
        <p:nvPr/>
      </p:nvGrpSpPr>
      <p:grpSpPr>
        <a:xfrm>
          <a:off x="0" y="0"/>
          <a:ext cx="0" cy="0"/>
          <a:chOff x="0" y="0"/>
          <a:chExt cx="0" cy="0"/>
        </a:xfrm>
      </p:grpSpPr>
      <p:sp>
        <p:nvSpPr>
          <p:cNvPr id="7" name="Text Placeholder 2"/>
          <p:cNvSpPr>
            <a:spLocks noGrp="1"/>
          </p:cNvSpPr>
          <p:nvPr>
            <p:ph type="body" sz="quarter" idx="11" hasCustomPrompt="1"/>
          </p:nvPr>
        </p:nvSpPr>
        <p:spPr>
          <a:xfrm>
            <a:off x="9944086" y="3958390"/>
            <a:ext cx="1785745" cy="2460978"/>
          </a:xfrm>
        </p:spPr>
        <p:txBody>
          <a:bodyPr wrap="none" lIns="0" tIns="0" rIns="0" bIns="0" anchor="ctr">
            <a:noAutofit/>
          </a:bodyPr>
          <a:lstStyle>
            <a:lvl1pPr marL="0" indent="0" algn="ctr">
              <a:lnSpc>
                <a:spcPct val="100000"/>
              </a:lnSpc>
              <a:spcBef>
                <a:spcPts val="0"/>
              </a:spcBef>
              <a:buNone/>
              <a:defRPr sz="11600">
                <a:solidFill>
                  <a:schemeClr val="bg1"/>
                </a:solidFill>
                <a:latin typeface="+mj-lt"/>
              </a:defRPr>
            </a:lvl1pPr>
          </a:lstStyle>
          <a:p>
            <a:pPr lvl="0"/>
            <a:r>
              <a:rPr lang="en-AU" dirty="0"/>
              <a:t>5</a:t>
            </a:r>
          </a:p>
        </p:txBody>
      </p:sp>
      <p:sp>
        <p:nvSpPr>
          <p:cNvPr id="8" name="Title 1"/>
          <p:cNvSpPr>
            <a:spLocks noGrp="1"/>
          </p:cNvSpPr>
          <p:nvPr>
            <p:ph type="title" hasCustomPrompt="1"/>
          </p:nvPr>
        </p:nvSpPr>
        <p:spPr>
          <a:xfrm>
            <a:off x="838200" y="1809758"/>
            <a:ext cx="6543312" cy="1325563"/>
          </a:xfrm>
        </p:spPr>
        <p:txBody>
          <a:bodyPr/>
          <a:lstStyle>
            <a:lvl1pPr>
              <a:defRPr baseline="0">
                <a:solidFill>
                  <a:schemeClr val="bg1"/>
                </a:solidFill>
              </a:defRPr>
            </a:lvl1pPr>
          </a:lstStyle>
          <a:p>
            <a:r>
              <a:rPr lang="en-US" dirty="0"/>
              <a:t>Section heading</a:t>
            </a:r>
            <a:br>
              <a:rPr lang="en-US" dirty="0"/>
            </a:br>
            <a:r>
              <a:rPr lang="en-US" dirty="0"/>
              <a:t>second line</a:t>
            </a:r>
            <a:endParaRPr lang="en-AU" dirty="0"/>
          </a:p>
        </p:txBody>
      </p:sp>
      <p:pic>
        <p:nvPicPr>
          <p:cNvPr id="6" name="Picture 5" descr="A picture containing text&#10;&#10;Description automatically generated">
            <a:extLst>
              <a:ext uri="{FF2B5EF4-FFF2-40B4-BE49-F238E27FC236}">
                <a16:creationId xmlns:a16="http://schemas.microsoft.com/office/drawing/2014/main" id="{768AB31D-5814-464D-8B2F-57F619A7571C}"/>
              </a:ext>
            </a:extLst>
          </p:cNvPr>
          <p:cNvPicPr>
            <a:picLocks noChangeAspect="1"/>
          </p:cNvPicPr>
          <p:nvPr userDrawn="1"/>
        </p:nvPicPr>
        <p:blipFill rotWithShape="1">
          <a:blip r:embed="rId2" cstate="email">
            <a:alphaModFix amt="25000"/>
            <a:extLst>
              <a:ext uri="{28A0092B-C50C-407E-A947-70E740481C1C}">
                <a14:useLocalDpi xmlns:a14="http://schemas.microsoft.com/office/drawing/2010/main"/>
              </a:ext>
            </a:extLst>
          </a:blip>
          <a:srcRect l="9778" r="3832"/>
          <a:stretch/>
        </p:blipFill>
        <p:spPr>
          <a:xfrm>
            <a:off x="0" y="2322823"/>
            <a:ext cx="12191999" cy="3271134"/>
          </a:xfrm>
          <a:prstGeom prst="rect">
            <a:avLst/>
          </a:prstGeom>
        </p:spPr>
      </p:pic>
    </p:spTree>
    <p:extLst>
      <p:ext uri="{BB962C8B-B14F-4D97-AF65-F5344CB8AC3E}">
        <p14:creationId xmlns:p14="http://schemas.microsoft.com/office/powerpoint/2010/main" val="207153966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userDrawn="1">
  <p:cSld name="BARKLY - Section title with image">
    <p:bg>
      <p:bgPr>
        <a:solidFill>
          <a:srgbClr val="E29D3D"/>
        </a:solidFill>
        <a:effectLst/>
      </p:bgPr>
    </p:bg>
    <p:spTree>
      <p:nvGrpSpPr>
        <p:cNvPr id="1" name=""/>
        <p:cNvGrpSpPr/>
        <p:nvPr/>
      </p:nvGrpSpPr>
      <p:grpSpPr>
        <a:xfrm>
          <a:off x="0" y="0"/>
          <a:ext cx="0" cy="0"/>
          <a:chOff x="0" y="0"/>
          <a:chExt cx="0" cy="0"/>
        </a:xfrm>
      </p:grpSpPr>
      <p:sp>
        <p:nvSpPr>
          <p:cNvPr id="16" name="object 9"/>
          <p:cNvSpPr txBox="1">
            <a:spLocks noGrp="1"/>
          </p:cNvSpPr>
          <p:nvPr>
            <p:ph type="title" hasCustomPrompt="1"/>
          </p:nvPr>
        </p:nvSpPr>
        <p:spPr>
          <a:xfrm>
            <a:off x="3801305" y="1718302"/>
            <a:ext cx="3217474" cy="989282"/>
          </a:xfrm>
          <a:prstGeom prst="rect">
            <a:avLst/>
          </a:prstGeom>
        </p:spPr>
        <p:txBody>
          <a:bodyPr vert="horz" wrap="square" lIns="0" tIns="12700" rIns="0" bIns="0" rtlCol="0">
            <a:spAutoFit/>
          </a:bodyPr>
          <a:lstStyle>
            <a:lvl1pPr marL="12648">
              <a:lnSpc>
                <a:spcPts val="3745"/>
              </a:lnSpc>
              <a:spcBef>
                <a:spcPts val="100"/>
              </a:spcBef>
              <a:defRPr sz="3187">
                <a:solidFill>
                  <a:schemeClr val="bg1"/>
                </a:solidFill>
                <a:latin typeface="Lato Semibold" panose="020F0502020204030203" pitchFamily="34" charset="0"/>
                <a:ea typeface="Lato Semibold" panose="020F0502020204030203" pitchFamily="34" charset="0"/>
                <a:cs typeface="Lato Semibold" panose="020F0502020204030203" pitchFamily="34" charset="0"/>
              </a:defRPr>
            </a:lvl1pPr>
          </a:lstStyle>
          <a:p>
            <a:pPr marL="12700">
              <a:lnSpc>
                <a:spcPts val="3760"/>
              </a:lnSpc>
              <a:spcBef>
                <a:spcPts val="100"/>
              </a:spcBef>
            </a:pPr>
            <a:r>
              <a:rPr lang="en-US" spc="5" dirty="0"/>
              <a:t>Section</a:t>
            </a:r>
            <a:r>
              <a:rPr lang="en-US" spc="-90" dirty="0"/>
              <a:t> </a:t>
            </a:r>
            <a:r>
              <a:rPr lang="en-US" dirty="0"/>
              <a:t>heading</a:t>
            </a:r>
            <a:br>
              <a:rPr lang="en-US" dirty="0"/>
            </a:br>
            <a:r>
              <a:rPr lang="en-US" spc="-10" dirty="0"/>
              <a:t>second </a:t>
            </a:r>
            <a:r>
              <a:rPr lang="en-US" spc="-5" dirty="0"/>
              <a:t>line</a:t>
            </a:r>
            <a:endParaRPr spc="-5" dirty="0"/>
          </a:p>
        </p:txBody>
      </p:sp>
      <p:sp>
        <p:nvSpPr>
          <p:cNvPr id="18" name="Picture Placeholder 2" descr="Decorative"/>
          <p:cNvSpPr>
            <a:spLocks noGrp="1"/>
          </p:cNvSpPr>
          <p:nvPr>
            <p:ph type="pic" sz="quarter" idx="12"/>
          </p:nvPr>
        </p:nvSpPr>
        <p:spPr>
          <a:xfrm>
            <a:off x="1" y="0"/>
            <a:ext cx="3324660" cy="6858000"/>
          </a:xfrm>
          <a:solidFill>
            <a:schemeClr val="bg1"/>
          </a:solidFill>
        </p:spPr>
        <p:txBody>
          <a:bodyPr/>
          <a:lstStyle>
            <a:lvl1pPr marL="0" marR="0" indent="0" algn="l" defTabSz="1211985" rtl="0" eaLnBrk="1" fontAlgn="auto" latinLnBrk="0" hangingPunct="1">
              <a:lnSpc>
                <a:spcPct val="100000"/>
              </a:lnSpc>
              <a:spcBef>
                <a:spcPct val="20000"/>
              </a:spcBef>
              <a:spcAft>
                <a:spcPts val="0"/>
              </a:spcAft>
              <a:buClrTx/>
              <a:buSzTx/>
              <a:buFont typeface="Arial" pitchFamily="34" charset="0"/>
              <a:buNone/>
              <a:tabLst/>
              <a:defRPr/>
            </a:lvl1pPr>
          </a:lstStyle>
          <a:p>
            <a:pPr marL="0" marR="0" lvl="0" indent="0" algn="l" defTabSz="1211985" rtl="0" eaLnBrk="1" fontAlgn="auto" latinLnBrk="0" hangingPunct="1">
              <a:lnSpc>
                <a:spcPct val="100000"/>
              </a:lnSpc>
              <a:spcBef>
                <a:spcPct val="20000"/>
              </a:spcBef>
              <a:spcAft>
                <a:spcPts val="0"/>
              </a:spcAft>
              <a:buClrTx/>
              <a:buSzTx/>
              <a:buFont typeface="Arial" pitchFamily="34" charset="0"/>
              <a:buNone/>
              <a:tabLst/>
              <a:defRPr/>
            </a:pPr>
            <a:r>
              <a:rPr lang="en-AU" dirty="0"/>
              <a:t>Click icon to add picture</a:t>
            </a:r>
          </a:p>
        </p:txBody>
      </p:sp>
      <p:sp>
        <p:nvSpPr>
          <p:cNvPr id="8" name="Text Placeholder 2"/>
          <p:cNvSpPr>
            <a:spLocks noGrp="1"/>
          </p:cNvSpPr>
          <p:nvPr>
            <p:ph type="body" sz="quarter" idx="11" hasCustomPrompt="1"/>
          </p:nvPr>
        </p:nvSpPr>
        <p:spPr>
          <a:xfrm>
            <a:off x="9944086" y="3958390"/>
            <a:ext cx="1785745" cy="2460978"/>
          </a:xfrm>
        </p:spPr>
        <p:txBody>
          <a:bodyPr wrap="none" lIns="0" tIns="0" rIns="0" bIns="0" anchor="ctr">
            <a:noAutofit/>
          </a:bodyPr>
          <a:lstStyle>
            <a:lvl1pPr marL="0" indent="0" algn="ctr">
              <a:lnSpc>
                <a:spcPct val="100000"/>
              </a:lnSpc>
              <a:spcBef>
                <a:spcPts val="0"/>
              </a:spcBef>
              <a:buNone/>
              <a:defRPr sz="11600">
                <a:solidFill>
                  <a:schemeClr val="bg1"/>
                </a:solidFill>
                <a:latin typeface="+mj-lt"/>
              </a:defRPr>
            </a:lvl1pPr>
          </a:lstStyle>
          <a:p>
            <a:pPr lvl="0"/>
            <a:r>
              <a:rPr lang="en-AU" dirty="0"/>
              <a:t>5</a:t>
            </a:r>
          </a:p>
        </p:txBody>
      </p:sp>
      <p:pic>
        <p:nvPicPr>
          <p:cNvPr id="7" name="Picture 6" descr="A picture containing text&#10;&#10;Description automatically generated">
            <a:extLst>
              <a:ext uri="{FF2B5EF4-FFF2-40B4-BE49-F238E27FC236}">
                <a16:creationId xmlns:a16="http://schemas.microsoft.com/office/drawing/2014/main" id="{6E6A609C-FF72-5A4C-B997-A6FC41FEBDDC}"/>
              </a:ext>
            </a:extLst>
          </p:cNvPr>
          <p:cNvPicPr>
            <a:picLocks noChangeAspect="1"/>
          </p:cNvPicPr>
          <p:nvPr userDrawn="1"/>
        </p:nvPicPr>
        <p:blipFill rotWithShape="1">
          <a:blip r:embed="rId2" cstate="email">
            <a:alphaModFix amt="25000"/>
            <a:extLst>
              <a:ext uri="{28A0092B-C50C-407E-A947-70E740481C1C}">
                <a14:useLocalDpi xmlns:a14="http://schemas.microsoft.com/office/drawing/2010/main"/>
              </a:ext>
            </a:extLst>
          </a:blip>
          <a:srcRect l="12691" r="3832"/>
          <a:stretch/>
        </p:blipFill>
        <p:spPr>
          <a:xfrm>
            <a:off x="3324661" y="2465794"/>
            <a:ext cx="8867338" cy="2462144"/>
          </a:xfrm>
          <a:prstGeom prst="rect">
            <a:avLst/>
          </a:prstGeom>
        </p:spPr>
      </p:pic>
    </p:spTree>
    <p:extLst>
      <p:ext uri="{BB962C8B-B14F-4D97-AF65-F5344CB8AC3E}">
        <p14:creationId xmlns:p14="http://schemas.microsoft.com/office/powerpoint/2010/main" val="241427412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BARKLY - 1 placeholder">
    <p:spTree>
      <p:nvGrpSpPr>
        <p:cNvPr id="1" name=""/>
        <p:cNvGrpSpPr/>
        <p:nvPr/>
      </p:nvGrpSpPr>
      <p:grpSpPr>
        <a:xfrm>
          <a:off x="0" y="0"/>
          <a:ext cx="0" cy="0"/>
          <a:chOff x="0" y="0"/>
          <a:chExt cx="0" cy="0"/>
        </a:xfrm>
      </p:grpSpPr>
      <p:sp>
        <p:nvSpPr>
          <p:cNvPr id="13" name="Title 1"/>
          <p:cNvSpPr>
            <a:spLocks noGrp="1"/>
          </p:cNvSpPr>
          <p:nvPr>
            <p:ph type="title" hasCustomPrompt="1"/>
          </p:nvPr>
        </p:nvSpPr>
        <p:spPr>
          <a:xfrm>
            <a:off x="864000" y="356659"/>
            <a:ext cx="10465163" cy="720000"/>
          </a:xfrm>
        </p:spPr>
        <p:txBody>
          <a:bodyPr>
            <a:noAutofit/>
          </a:bodyPr>
          <a:lstStyle>
            <a:lvl1pPr>
              <a:lnSpc>
                <a:spcPts val="4374"/>
              </a:lnSpc>
              <a:spcAft>
                <a:spcPts val="1458"/>
              </a:spcAft>
              <a:defRPr b="0">
                <a:solidFill>
                  <a:srgbClr val="E29D3D"/>
                </a:solidFill>
              </a:defRPr>
            </a:lvl1pPr>
          </a:lstStyle>
          <a:p>
            <a:r>
              <a:rPr lang="en-US" dirty="0"/>
              <a:t>&lt;Heading&gt;</a:t>
            </a:r>
            <a:endParaRPr lang="en-AU" dirty="0"/>
          </a:p>
        </p:txBody>
      </p:sp>
      <p:sp>
        <p:nvSpPr>
          <p:cNvPr id="7" name="Content Placeholder 2"/>
          <p:cNvSpPr>
            <a:spLocks noGrp="1"/>
          </p:cNvSpPr>
          <p:nvPr>
            <p:ph idx="1" hasCustomPrompt="1"/>
          </p:nvPr>
        </p:nvSpPr>
        <p:spPr>
          <a:xfrm>
            <a:off x="864000" y="1316765"/>
            <a:ext cx="10465163" cy="4416491"/>
          </a:xfrm>
        </p:spPr>
        <p:txBody>
          <a:bodyPr tIns="0">
            <a:normAutofit/>
          </a:bodyPr>
          <a:lstStyle>
            <a:lvl1pPr marL="0" indent="0">
              <a:lnSpc>
                <a:spcPts val="2651"/>
              </a:lnSpc>
              <a:spcBef>
                <a:spcPts val="0"/>
              </a:spcBef>
              <a:buFont typeface="Arial" panose="020B0604020202020204" pitchFamily="34" charset="0"/>
              <a:buNone/>
              <a:defRPr sz="2386">
                <a:latin typeface="+mn-lt"/>
                <a:ea typeface="Lato Light" panose="020F0502020204030203" pitchFamily="34" charset="0"/>
                <a:cs typeface="Lato Light" panose="020F0502020204030203" pitchFamily="34" charset="0"/>
              </a:defRPr>
            </a:lvl1pPr>
            <a:lvl2pPr marL="605992" indent="0">
              <a:buNone/>
              <a:defRPr/>
            </a:lvl2pPr>
            <a:lvl3pPr marL="1211985" indent="0">
              <a:buNone/>
              <a:defRPr/>
            </a:lvl3pPr>
            <a:lvl4pPr marL="1817978" indent="0">
              <a:buNone/>
              <a:defRPr/>
            </a:lvl4pPr>
            <a:lvl5pPr marL="2423971" indent="0">
              <a:buNone/>
              <a:defRPr/>
            </a:lvl5pPr>
          </a:lstStyle>
          <a:p>
            <a:pPr lvl="0"/>
            <a:r>
              <a:rPr lang="en-US" dirty="0"/>
              <a:t>&lt;Content&gt;</a:t>
            </a:r>
          </a:p>
        </p:txBody>
      </p:sp>
    </p:spTree>
    <p:extLst>
      <p:ext uri="{BB962C8B-B14F-4D97-AF65-F5344CB8AC3E}">
        <p14:creationId xmlns:p14="http://schemas.microsoft.com/office/powerpoint/2010/main" val="161558986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BARKLY - 2 placeholders">
    <p:bg>
      <p:bgRef idx="1001">
        <a:schemeClr val="bg1"/>
      </p:bgRef>
    </p:bg>
    <p:spTree>
      <p:nvGrpSpPr>
        <p:cNvPr id="1" name=""/>
        <p:cNvGrpSpPr/>
        <p:nvPr/>
      </p:nvGrpSpPr>
      <p:grpSpPr>
        <a:xfrm>
          <a:off x="0" y="0"/>
          <a:ext cx="0" cy="0"/>
          <a:chOff x="0" y="0"/>
          <a:chExt cx="0" cy="0"/>
        </a:xfrm>
      </p:grpSpPr>
      <p:sp>
        <p:nvSpPr>
          <p:cNvPr id="17" name="Content Placeholder 2"/>
          <p:cNvSpPr>
            <a:spLocks noGrp="1"/>
          </p:cNvSpPr>
          <p:nvPr>
            <p:ph idx="10" hasCustomPrompt="1"/>
          </p:nvPr>
        </p:nvSpPr>
        <p:spPr>
          <a:xfrm>
            <a:off x="863999" y="1316765"/>
            <a:ext cx="5227949" cy="4416491"/>
          </a:xfrm>
          <a:prstGeom prst="rect">
            <a:avLst/>
          </a:prstGeom>
        </p:spPr>
        <p:txBody>
          <a:bodyPr tIns="0">
            <a:normAutofit/>
          </a:bodyPr>
          <a:lstStyle>
            <a:lvl1pPr marL="0" indent="0">
              <a:lnSpc>
                <a:spcPts val="2651"/>
              </a:lnSpc>
              <a:spcBef>
                <a:spcPts val="0"/>
              </a:spcBef>
              <a:buFont typeface="Lato Light" panose="020F0502020204030203" pitchFamily="34" charset="0"/>
              <a:buNone/>
              <a:defRPr sz="2386">
                <a:solidFill>
                  <a:srgbClr val="454347"/>
                </a:solidFill>
                <a:latin typeface="+mn-lt"/>
                <a:ea typeface="Lato Light" panose="020F0502020204030203" pitchFamily="34" charset="0"/>
                <a:cs typeface="Lato Light" panose="020F0502020204030203" pitchFamily="34" charset="0"/>
              </a:defRPr>
            </a:lvl1pPr>
            <a:lvl2pPr marL="605992" indent="0">
              <a:buNone/>
              <a:defRPr/>
            </a:lvl2pPr>
            <a:lvl3pPr marL="1211985" indent="0">
              <a:buNone/>
              <a:defRPr/>
            </a:lvl3pPr>
            <a:lvl4pPr marL="1817978" indent="0">
              <a:buNone/>
              <a:defRPr/>
            </a:lvl4pPr>
            <a:lvl5pPr marL="2423971" indent="0">
              <a:buNone/>
              <a:defRPr/>
            </a:lvl5pPr>
          </a:lstStyle>
          <a:p>
            <a:pPr lvl="0"/>
            <a:r>
              <a:rPr lang="en-US" dirty="0"/>
              <a:t>&lt;Content&gt;</a:t>
            </a:r>
          </a:p>
        </p:txBody>
      </p:sp>
      <p:sp>
        <p:nvSpPr>
          <p:cNvPr id="18" name="Content Placeholder 3"/>
          <p:cNvSpPr>
            <a:spLocks noGrp="1"/>
          </p:cNvSpPr>
          <p:nvPr>
            <p:ph sz="half" idx="2" hasCustomPrompt="1"/>
          </p:nvPr>
        </p:nvSpPr>
        <p:spPr>
          <a:xfrm>
            <a:off x="6288021" y="1316765"/>
            <a:ext cx="5088566" cy="4416491"/>
          </a:xfrm>
          <a:prstGeom prst="rect">
            <a:avLst/>
          </a:prstGeom>
        </p:spPr>
        <p:txBody>
          <a:bodyPr>
            <a:normAutofit/>
          </a:bodyPr>
          <a:lstStyle>
            <a:lvl1pPr>
              <a:defRPr lang="en-US" sz="2386" dirty="0">
                <a:solidFill>
                  <a:srgbClr val="454347"/>
                </a:solidFill>
                <a:latin typeface="+mn-lt"/>
              </a:defRPr>
            </a:lvl1pPr>
            <a:lvl2pPr>
              <a:defRPr sz="3181"/>
            </a:lvl2pPr>
            <a:lvl3pPr>
              <a:defRPr sz="2651"/>
            </a:lvl3pPr>
            <a:lvl4pPr>
              <a:defRPr sz="2386"/>
            </a:lvl4pPr>
            <a:lvl5pPr>
              <a:defRPr sz="2386"/>
            </a:lvl5pPr>
            <a:lvl6pPr>
              <a:defRPr sz="2386"/>
            </a:lvl6pPr>
            <a:lvl7pPr>
              <a:defRPr sz="2386"/>
            </a:lvl7pPr>
            <a:lvl8pPr>
              <a:defRPr sz="2386"/>
            </a:lvl8pPr>
            <a:lvl9pPr>
              <a:defRPr sz="2386"/>
            </a:lvl9pPr>
          </a:lstStyle>
          <a:p>
            <a:pPr lvl="0"/>
            <a:r>
              <a:rPr lang="en-US" dirty="0"/>
              <a:t>&lt;Graphics&gt;</a:t>
            </a:r>
          </a:p>
        </p:txBody>
      </p:sp>
      <p:sp>
        <p:nvSpPr>
          <p:cNvPr id="19" name="Title 1"/>
          <p:cNvSpPr>
            <a:spLocks noGrp="1"/>
          </p:cNvSpPr>
          <p:nvPr>
            <p:ph type="title" hasCustomPrompt="1"/>
          </p:nvPr>
        </p:nvSpPr>
        <p:spPr>
          <a:xfrm>
            <a:off x="864000" y="356659"/>
            <a:ext cx="10512587" cy="720000"/>
          </a:xfrm>
          <a:prstGeom prst="rect">
            <a:avLst/>
          </a:prstGeom>
        </p:spPr>
        <p:txBody>
          <a:bodyPr>
            <a:noAutofit/>
          </a:bodyPr>
          <a:lstStyle>
            <a:lvl1pPr>
              <a:lnSpc>
                <a:spcPts val="4374"/>
              </a:lnSpc>
              <a:spcAft>
                <a:spcPts val="1458"/>
              </a:spcAft>
              <a:defRPr b="0" baseline="0">
                <a:solidFill>
                  <a:srgbClr val="E29D3D"/>
                </a:solidFill>
              </a:defRPr>
            </a:lvl1pPr>
          </a:lstStyle>
          <a:p>
            <a:r>
              <a:rPr lang="en-US" dirty="0"/>
              <a:t>&lt;Heading&gt;</a:t>
            </a:r>
            <a:endParaRPr lang="en-AU" dirty="0"/>
          </a:p>
        </p:txBody>
      </p:sp>
    </p:spTree>
    <p:extLst>
      <p:ext uri="{BB962C8B-B14F-4D97-AF65-F5344CB8AC3E}">
        <p14:creationId xmlns:p14="http://schemas.microsoft.com/office/powerpoint/2010/main" val="911366722"/>
      </p:ext>
    </p:extLst>
  </p:cSld>
  <p:clrMapOvr>
    <a:overrideClrMapping bg1="lt1" tx1="dk1" bg2="lt2" tx2="dk2" accent1="accent1" accent2="accent2" accent3="accent3" accent4="accent4" accent5="accent5" accent6="accent6" hlink="hlink" folHlink="folHlink"/>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preserve="1" userDrawn="1">
  <p:cSld name="CENTRAL - Section title">
    <p:bg>
      <p:bgPr>
        <a:solidFill>
          <a:srgbClr val="A20307"/>
        </a:solidFill>
        <a:effectLst/>
      </p:bgPr>
    </p:bg>
    <p:spTree>
      <p:nvGrpSpPr>
        <p:cNvPr id="1" name=""/>
        <p:cNvGrpSpPr/>
        <p:nvPr/>
      </p:nvGrpSpPr>
      <p:grpSpPr>
        <a:xfrm>
          <a:off x="0" y="0"/>
          <a:ext cx="0" cy="0"/>
          <a:chOff x="0" y="0"/>
          <a:chExt cx="0" cy="0"/>
        </a:xfrm>
      </p:grpSpPr>
      <p:sp>
        <p:nvSpPr>
          <p:cNvPr id="7" name="Text Placeholder 2"/>
          <p:cNvSpPr>
            <a:spLocks noGrp="1"/>
          </p:cNvSpPr>
          <p:nvPr>
            <p:ph type="body" sz="quarter" idx="11" hasCustomPrompt="1"/>
          </p:nvPr>
        </p:nvSpPr>
        <p:spPr>
          <a:xfrm>
            <a:off x="9944086" y="3958390"/>
            <a:ext cx="1785745" cy="2460978"/>
          </a:xfrm>
        </p:spPr>
        <p:txBody>
          <a:bodyPr wrap="none" lIns="0" tIns="0" rIns="0" bIns="0" anchor="ctr">
            <a:noAutofit/>
          </a:bodyPr>
          <a:lstStyle>
            <a:lvl1pPr marL="0" indent="0" algn="ctr">
              <a:lnSpc>
                <a:spcPct val="100000"/>
              </a:lnSpc>
              <a:spcBef>
                <a:spcPts val="0"/>
              </a:spcBef>
              <a:buNone/>
              <a:defRPr sz="11600">
                <a:solidFill>
                  <a:schemeClr val="bg1"/>
                </a:solidFill>
                <a:latin typeface="+mj-lt"/>
              </a:defRPr>
            </a:lvl1pPr>
          </a:lstStyle>
          <a:p>
            <a:pPr lvl="0"/>
            <a:r>
              <a:rPr lang="en-AU" dirty="0"/>
              <a:t>6</a:t>
            </a:r>
          </a:p>
        </p:txBody>
      </p:sp>
      <p:sp>
        <p:nvSpPr>
          <p:cNvPr id="8" name="Title 1"/>
          <p:cNvSpPr>
            <a:spLocks noGrp="1"/>
          </p:cNvSpPr>
          <p:nvPr>
            <p:ph type="title" hasCustomPrompt="1"/>
          </p:nvPr>
        </p:nvSpPr>
        <p:spPr>
          <a:xfrm>
            <a:off x="838200" y="1809758"/>
            <a:ext cx="6543312" cy="1325563"/>
          </a:xfrm>
        </p:spPr>
        <p:txBody>
          <a:bodyPr/>
          <a:lstStyle>
            <a:lvl1pPr>
              <a:defRPr baseline="0">
                <a:solidFill>
                  <a:schemeClr val="bg1"/>
                </a:solidFill>
              </a:defRPr>
            </a:lvl1pPr>
          </a:lstStyle>
          <a:p>
            <a:r>
              <a:rPr lang="en-US" dirty="0"/>
              <a:t>Section heading</a:t>
            </a:r>
            <a:br>
              <a:rPr lang="en-US" dirty="0"/>
            </a:br>
            <a:r>
              <a:rPr lang="en-US" dirty="0"/>
              <a:t>second line</a:t>
            </a:r>
            <a:endParaRPr lang="en-AU" dirty="0"/>
          </a:p>
        </p:txBody>
      </p:sp>
      <p:pic>
        <p:nvPicPr>
          <p:cNvPr id="6" name="Picture 5" descr="A picture containing text&#10;&#10;Description automatically generated">
            <a:extLst>
              <a:ext uri="{FF2B5EF4-FFF2-40B4-BE49-F238E27FC236}">
                <a16:creationId xmlns:a16="http://schemas.microsoft.com/office/drawing/2014/main" id="{7B6E96E4-67F2-8441-8913-6B70C6B00081}"/>
              </a:ext>
            </a:extLst>
          </p:cNvPr>
          <p:cNvPicPr>
            <a:picLocks noChangeAspect="1"/>
          </p:cNvPicPr>
          <p:nvPr userDrawn="1"/>
        </p:nvPicPr>
        <p:blipFill rotWithShape="1">
          <a:blip r:embed="rId2" cstate="email">
            <a:alphaModFix amt="25000"/>
            <a:extLst>
              <a:ext uri="{28A0092B-C50C-407E-A947-70E740481C1C}">
                <a14:useLocalDpi xmlns:a14="http://schemas.microsoft.com/office/drawing/2010/main"/>
              </a:ext>
            </a:extLst>
          </a:blip>
          <a:srcRect l="9778" r="3832"/>
          <a:stretch/>
        </p:blipFill>
        <p:spPr>
          <a:xfrm>
            <a:off x="0" y="2322823"/>
            <a:ext cx="12191999" cy="3271134"/>
          </a:xfrm>
          <a:prstGeom prst="rect">
            <a:avLst/>
          </a:prstGeom>
        </p:spPr>
      </p:pic>
    </p:spTree>
    <p:extLst>
      <p:ext uri="{BB962C8B-B14F-4D97-AF65-F5344CB8AC3E}">
        <p14:creationId xmlns:p14="http://schemas.microsoft.com/office/powerpoint/2010/main" val="76308062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preserve="1" userDrawn="1">
  <p:cSld name="CENTRAL - Section title with image">
    <p:bg>
      <p:bgPr>
        <a:solidFill>
          <a:srgbClr val="A20307"/>
        </a:solidFill>
        <a:effectLst/>
      </p:bgPr>
    </p:bg>
    <p:spTree>
      <p:nvGrpSpPr>
        <p:cNvPr id="1" name=""/>
        <p:cNvGrpSpPr/>
        <p:nvPr/>
      </p:nvGrpSpPr>
      <p:grpSpPr>
        <a:xfrm>
          <a:off x="0" y="0"/>
          <a:ext cx="0" cy="0"/>
          <a:chOff x="0" y="0"/>
          <a:chExt cx="0" cy="0"/>
        </a:xfrm>
      </p:grpSpPr>
      <p:sp>
        <p:nvSpPr>
          <p:cNvPr id="23" name="object 7"/>
          <p:cNvSpPr/>
          <p:nvPr userDrawn="1"/>
        </p:nvSpPr>
        <p:spPr>
          <a:xfrm>
            <a:off x="6353439" y="0"/>
            <a:ext cx="313653" cy="217573"/>
          </a:xfrm>
          <a:custGeom>
            <a:avLst/>
            <a:gdLst/>
            <a:ahLst/>
            <a:cxnLst/>
            <a:rect l="l" t="t" r="r" b="b"/>
            <a:pathLst>
              <a:path w="314959" h="217170">
                <a:moveTo>
                  <a:pt x="0" y="216959"/>
                </a:moveTo>
                <a:lnTo>
                  <a:pt x="42592" y="183589"/>
                </a:lnTo>
                <a:lnTo>
                  <a:pt x="85014" y="151571"/>
                </a:lnTo>
                <a:lnTo>
                  <a:pt x="127267" y="120898"/>
                </a:lnTo>
                <a:lnTo>
                  <a:pt x="169355" y="91566"/>
                </a:lnTo>
                <a:lnTo>
                  <a:pt x="211280" y="63568"/>
                </a:lnTo>
                <a:lnTo>
                  <a:pt x="253046" y="36899"/>
                </a:lnTo>
                <a:lnTo>
                  <a:pt x="294654" y="11555"/>
                </a:lnTo>
                <a:lnTo>
                  <a:pt x="314591" y="0"/>
                </a:lnTo>
              </a:path>
            </a:pathLst>
          </a:custGeom>
          <a:ln w="17233">
            <a:solidFill>
              <a:srgbClr val="FFFFFF">
                <a:alpha val="10000"/>
              </a:srgbClr>
            </a:solidFill>
          </a:ln>
        </p:spPr>
        <p:txBody>
          <a:bodyPr wrap="square" lIns="0" tIns="0" rIns="0" bIns="0" rtlCol="0"/>
          <a:lstStyle/>
          <a:p>
            <a:endParaRPr sz="1793"/>
          </a:p>
        </p:txBody>
      </p:sp>
      <p:sp>
        <p:nvSpPr>
          <p:cNvPr id="26" name="object 9"/>
          <p:cNvSpPr txBox="1">
            <a:spLocks noGrp="1"/>
          </p:cNvSpPr>
          <p:nvPr>
            <p:ph type="title" hasCustomPrompt="1"/>
          </p:nvPr>
        </p:nvSpPr>
        <p:spPr>
          <a:xfrm>
            <a:off x="3801305" y="1718302"/>
            <a:ext cx="3217474" cy="989282"/>
          </a:xfrm>
          <a:prstGeom prst="rect">
            <a:avLst/>
          </a:prstGeom>
        </p:spPr>
        <p:txBody>
          <a:bodyPr vert="horz" wrap="square" lIns="0" tIns="12700" rIns="0" bIns="0" rtlCol="0">
            <a:spAutoFit/>
          </a:bodyPr>
          <a:lstStyle>
            <a:lvl1pPr marL="12648">
              <a:lnSpc>
                <a:spcPts val="3745"/>
              </a:lnSpc>
              <a:spcBef>
                <a:spcPts val="100"/>
              </a:spcBef>
              <a:defRPr sz="3187" baseline="0">
                <a:solidFill>
                  <a:schemeClr val="bg1"/>
                </a:solidFill>
                <a:latin typeface="Lato Semibold" panose="020F0502020204030203" pitchFamily="34" charset="0"/>
                <a:ea typeface="Lato Semibold" panose="020F0502020204030203" pitchFamily="34" charset="0"/>
                <a:cs typeface="Lato Semibold" panose="020F0502020204030203" pitchFamily="34" charset="0"/>
              </a:defRPr>
            </a:lvl1pPr>
          </a:lstStyle>
          <a:p>
            <a:pPr marL="12700">
              <a:lnSpc>
                <a:spcPts val="3760"/>
              </a:lnSpc>
              <a:spcBef>
                <a:spcPts val="100"/>
              </a:spcBef>
            </a:pPr>
            <a:r>
              <a:rPr lang="en-US" spc="5" dirty="0"/>
              <a:t>Section 6</a:t>
            </a:r>
            <a:r>
              <a:rPr lang="en-US" spc="-90" dirty="0"/>
              <a:t> </a:t>
            </a:r>
            <a:r>
              <a:rPr lang="en-US" dirty="0"/>
              <a:t>heading</a:t>
            </a:r>
            <a:br>
              <a:rPr lang="en-US" dirty="0"/>
            </a:br>
            <a:r>
              <a:rPr lang="en-US" spc="-10" dirty="0"/>
              <a:t>second </a:t>
            </a:r>
            <a:r>
              <a:rPr lang="en-US" spc="-5" dirty="0"/>
              <a:t>line</a:t>
            </a:r>
            <a:endParaRPr spc="-5" dirty="0"/>
          </a:p>
        </p:txBody>
      </p:sp>
      <p:sp>
        <p:nvSpPr>
          <p:cNvPr id="3" name="Picture Placeholder 2"/>
          <p:cNvSpPr>
            <a:spLocks noGrp="1"/>
          </p:cNvSpPr>
          <p:nvPr>
            <p:ph type="pic" sz="quarter" idx="12"/>
          </p:nvPr>
        </p:nvSpPr>
        <p:spPr>
          <a:xfrm>
            <a:off x="1" y="0"/>
            <a:ext cx="3324660" cy="6859904"/>
          </a:xfrm>
          <a:solidFill>
            <a:schemeClr val="bg1"/>
          </a:solidFill>
        </p:spPr>
        <p:txBody>
          <a:bodyPr/>
          <a:lstStyle>
            <a:lvl1pPr marL="0" marR="0" indent="0" algn="l" defTabSz="1211985" rtl="0" eaLnBrk="1" fontAlgn="auto" latinLnBrk="0" hangingPunct="1">
              <a:lnSpc>
                <a:spcPct val="100000"/>
              </a:lnSpc>
              <a:spcBef>
                <a:spcPct val="20000"/>
              </a:spcBef>
              <a:spcAft>
                <a:spcPts val="0"/>
              </a:spcAft>
              <a:buClrTx/>
              <a:buSzTx/>
              <a:buFont typeface="Arial" pitchFamily="34" charset="0"/>
              <a:buNone/>
              <a:tabLst/>
              <a:defRPr/>
            </a:lvl1pPr>
          </a:lstStyle>
          <a:p>
            <a:pPr marL="0" marR="0" lvl="0" indent="0" algn="l" defTabSz="1211985" rtl="0" eaLnBrk="1" fontAlgn="auto" latinLnBrk="0" hangingPunct="1">
              <a:lnSpc>
                <a:spcPct val="100000"/>
              </a:lnSpc>
              <a:spcBef>
                <a:spcPct val="20000"/>
              </a:spcBef>
              <a:spcAft>
                <a:spcPts val="0"/>
              </a:spcAft>
              <a:buClrTx/>
              <a:buSzTx/>
              <a:buFont typeface="Arial" pitchFamily="34" charset="0"/>
              <a:buNone/>
              <a:tabLst/>
              <a:defRPr/>
            </a:pPr>
            <a:r>
              <a:rPr lang="en-AU" dirty="0"/>
              <a:t>Click icon to add picture</a:t>
            </a:r>
          </a:p>
        </p:txBody>
      </p:sp>
      <p:sp>
        <p:nvSpPr>
          <p:cNvPr id="9" name="Text Placeholder 2"/>
          <p:cNvSpPr>
            <a:spLocks noGrp="1"/>
          </p:cNvSpPr>
          <p:nvPr>
            <p:ph type="body" sz="quarter" idx="11" hasCustomPrompt="1"/>
          </p:nvPr>
        </p:nvSpPr>
        <p:spPr>
          <a:xfrm>
            <a:off x="9944086" y="3958390"/>
            <a:ext cx="1785745" cy="2460978"/>
          </a:xfrm>
        </p:spPr>
        <p:txBody>
          <a:bodyPr wrap="none" lIns="0" tIns="0" rIns="0" bIns="0" anchor="ctr">
            <a:noAutofit/>
          </a:bodyPr>
          <a:lstStyle>
            <a:lvl1pPr marL="0" indent="0" algn="ctr">
              <a:lnSpc>
                <a:spcPct val="100000"/>
              </a:lnSpc>
              <a:spcBef>
                <a:spcPts val="0"/>
              </a:spcBef>
              <a:buNone/>
              <a:defRPr sz="11600">
                <a:solidFill>
                  <a:schemeClr val="bg1"/>
                </a:solidFill>
                <a:latin typeface="+mj-lt"/>
              </a:defRPr>
            </a:lvl1pPr>
          </a:lstStyle>
          <a:p>
            <a:pPr lvl="0"/>
            <a:r>
              <a:rPr lang="en-AU" dirty="0"/>
              <a:t>6</a:t>
            </a:r>
          </a:p>
        </p:txBody>
      </p:sp>
      <p:pic>
        <p:nvPicPr>
          <p:cNvPr id="8" name="Picture 7" descr="A picture containing text&#10;&#10;Description automatically generated">
            <a:extLst>
              <a:ext uri="{FF2B5EF4-FFF2-40B4-BE49-F238E27FC236}">
                <a16:creationId xmlns:a16="http://schemas.microsoft.com/office/drawing/2014/main" id="{1356CEB7-DF3E-ED4F-B5EA-21FAEAC4B9D3}"/>
              </a:ext>
            </a:extLst>
          </p:cNvPr>
          <p:cNvPicPr>
            <a:picLocks noChangeAspect="1"/>
          </p:cNvPicPr>
          <p:nvPr userDrawn="1"/>
        </p:nvPicPr>
        <p:blipFill rotWithShape="1">
          <a:blip r:embed="rId2" cstate="email">
            <a:alphaModFix amt="25000"/>
            <a:extLst>
              <a:ext uri="{28A0092B-C50C-407E-A947-70E740481C1C}">
                <a14:useLocalDpi xmlns:a14="http://schemas.microsoft.com/office/drawing/2010/main"/>
              </a:ext>
            </a:extLst>
          </a:blip>
          <a:srcRect l="12691" r="3832"/>
          <a:stretch/>
        </p:blipFill>
        <p:spPr>
          <a:xfrm>
            <a:off x="3324661" y="2465794"/>
            <a:ext cx="8867338" cy="2462144"/>
          </a:xfrm>
          <a:prstGeom prst="rect">
            <a:avLst/>
          </a:prstGeom>
        </p:spPr>
      </p:pic>
    </p:spTree>
    <p:extLst>
      <p:ext uri="{BB962C8B-B14F-4D97-AF65-F5344CB8AC3E}">
        <p14:creationId xmlns:p14="http://schemas.microsoft.com/office/powerpoint/2010/main" val="94797542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CENTRAL - 1 placeholder">
    <p:spTree>
      <p:nvGrpSpPr>
        <p:cNvPr id="1" name=""/>
        <p:cNvGrpSpPr/>
        <p:nvPr/>
      </p:nvGrpSpPr>
      <p:grpSpPr>
        <a:xfrm>
          <a:off x="0" y="0"/>
          <a:ext cx="0" cy="0"/>
          <a:chOff x="0" y="0"/>
          <a:chExt cx="0" cy="0"/>
        </a:xfrm>
      </p:grpSpPr>
      <p:sp>
        <p:nvSpPr>
          <p:cNvPr id="13" name="Title 1"/>
          <p:cNvSpPr>
            <a:spLocks noGrp="1"/>
          </p:cNvSpPr>
          <p:nvPr>
            <p:ph type="title" hasCustomPrompt="1"/>
          </p:nvPr>
        </p:nvSpPr>
        <p:spPr>
          <a:xfrm>
            <a:off x="864000" y="356659"/>
            <a:ext cx="10465163" cy="720000"/>
          </a:xfrm>
        </p:spPr>
        <p:txBody>
          <a:bodyPr>
            <a:noAutofit/>
          </a:bodyPr>
          <a:lstStyle>
            <a:lvl1pPr>
              <a:lnSpc>
                <a:spcPts val="4374"/>
              </a:lnSpc>
              <a:spcAft>
                <a:spcPts val="1458"/>
              </a:spcAft>
              <a:defRPr b="0" baseline="0">
                <a:solidFill>
                  <a:srgbClr val="A20307"/>
                </a:solidFill>
              </a:defRPr>
            </a:lvl1pPr>
          </a:lstStyle>
          <a:p>
            <a:r>
              <a:rPr lang="en-US" dirty="0"/>
              <a:t>&lt;Heading&gt;</a:t>
            </a:r>
            <a:endParaRPr lang="en-AU" dirty="0"/>
          </a:p>
        </p:txBody>
      </p:sp>
      <p:sp>
        <p:nvSpPr>
          <p:cNvPr id="7" name="Content Placeholder 2"/>
          <p:cNvSpPr>
            <a:spLocks noGrp="1"/>
          </p:cNvSpPr>
          <p:nvPr>
            <p:ph idx="1" hasCustomPrompt="1"/>
          </p:nvPr>
        </p:nvSpPr>
        <p:spPr>
          <a:xfrm>
            <a:off x="864000" y="1316765"/>
            <a:ext cx="10465163" cy="4416491"/>
          </a:xfrm>
        </p:spPr>
        <p:txBody>
          <a:bodyPr tIns="0">
            <a:normAutofit/>
          </a:bodyPr>
          <a:lstStyle>
            <a:lvl1pPr marL="0" indent="0">
              <a:lnSpc>
                <a:spcPts val="2651"/>
              </a:lnSpc>
              <a:spcBef>
                <a:spcPts val="0"/>
              </a:spcBef>
              <a:buFont typeface="Arial" panose="020B0604020202020204" pitchFamily="34" charset="0"/>
              <a:buNone/>
              <a:defRPr sz="2386">
                <a:latin typeface="+mn-lt"/>
                <a:ea typeface="Lato Light" panose="020F0502020204030203" pitchFamily="34" charset="0"/>
                <a:cs typeface="Lato Light" panose="020F0502020204030203" pitchFamily="34" charset="0"/>
              </a:defRPr>
            </a:lvl1pPr>
            <a:lvl2pPr marL="605992" indent="0">
              <a:buNone/>
              <a:defRPr/>
            </a:lvl2pPr>
            <a:lvl3pPr marL="1211985" indent="0">
              <a:buNone/>
              <a:defRPr/>
            </a:lvl3pPr>
            <a:lvl4pPr marL="1817978" indent="0">
              <a:buNone/>
              <a:defRPr/>
            </a:lvl4pPr>
            <a:lvl5pPr marL="2423971" indent="0">
              <a:buNone/>
              <a:defRPr/>
            </a:lvl5pPr>
          </a:lstStyle>
          <a:p>
            <a:pPr lvl="0"/>
            <a:r>
              <a:rPr lang="en-US" dirty="0"/>
              <a:t>&lt;Content&gt;</a:t>
            </a:r>
          </a:p>
        </p:txBody>
      </p:sp>
    </p:spTree>
    <p:extLst>
      <p:ext uri="{BB962C8B-B14F-4D97-AF65-F5344CB8AC3E}">
        <p14:creationId xmlns:p14="http://schemas.microsoft.com/office/powerpoint/2010/main" val="376587919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Territory Night Sky - 2 placeholders">
    <p:bg>
      <p:bgRef idx="1001">
        <a:schemeClr val="bg1"/>
      </p:bgRef>
    </p:bg>
    <p:spTree>
      <p:nvGrpSpPr>
        <p:cNvPr id="1" name=""/>
        <p:cNvGrpSpPr/>
        <p:nvPr/>
      </p:nvGrpSpPr>
      <p:grpSpPr>
        <a:xfrm>
          <a:off x="0" y="0"/>
          <a:ext cx="0" cy="0"/>
          <a:chOff x="0" y="0"/>
          <a:chExt cx="0" cy="0"/>
        </a:xfrm>
      </p:grpSpPr>
      <p:cxnSp>
        <p:nvCxnSpPr>
          <p:cNvPr id="5" name="Straight Connector 4" descr="Bottom page border"/>
          <p:cNvCxnSpPr/>
          <p:nvPr userDrawn="1"/>
        </p:nvCxnSpPr>
        <p:spPr>
          <a:xfrm>
            <a:off x="335827" y="5988889"/>
            <a:ext cx="11571146" cy="0"/>
          </a:xfrm>
          <a:prstGeom prst="line">
            <a:avLst/>
          </a:prstGeom>
          <a:ln w="12700" cmpd="sng">
            <a:solidFill>
              <a:schemeClr val="bg1">
                <a:lumMod val="50000"/>
              </a:schemeClr>
            </a:solidFill>
          </a:ln>
          <a:effectLst/>
        </p:spPr>
        <p:style>
          <a:lnRef idx="2">
            <a:schemeClr val="accent1"/>
          </a:lnRef>
          <a:fillRef idx="0">
            <a:schemeClr val="accent1"/>
          </a:fillRef>
          <a:effectRef idx="1">
            <a:schemeClr val="accent1"/>
          </a:effectRef>
          <a:fontRef idx="minor">
            <a:schemeClr val="tx1"/>
          </a:fontRef>
        </p:style>
      </p:cxnSp>
      <p:sp>
        <p:nvSpPr>
          <p:cNvPr id="7" name="Content Placeholder 2"/>
          <p:cNvSpPr>
            <a:spLocks noGrp="1"/>
          </p:cNvSpPr>
          <p:nvPr>
            <p:ph idx="10" hasCustomPrompt="1"/>
          </p:nvPr>
        </p:nvSpPr>
        <p:spPr>
          <a:xfrm>
            <a:off x="867599" y="1314327"/>
            <a:ext cx="5249732" cy="4408312"/>
          </a:xfrm>
          <a:prstGeom prst="rect">
            <a:avLst/>
          </a:prstGeom>
        </p:spPr>
        <p:txBody>
          <a:bodyPr tIns="0">
            <a:normAutofit/>
          </a:bodyPr>
          <a:lstStyle>
            <a:lvl1pPr marL="0" indent="0">
              <a:lnSpc>
                <a:spcPts val="2662"/>
              </a:lnSpc>
              <a:spcBef>
                <a:spcPts val="0"/>
              </a:spcBef>
              <a:buFont typeface="Lato Light" panose="020F0502020204030203" pitchFamily="34" charset="0"/>
              <a:buNone/>
              <a:defRPr sz="2396">
                <a:solidFill>
                  <a:srgbClr val="454347"/>
                </a:solidFill>
                <a:latin typeface="+mn-lt"/>
                <a:ea typeface="Lato Light" panose="020F0502020204030203" pitchFamily="34" charset="0"/>
                <a:cs typeface="Lato Light" panose="020F0502020204030203" pitchFamily="34" charset="0"/>
              </a:defRPr>
            </a:lvl1pPr>
            <a:lvl2pPr marL="608487" indent="0">
              <a:buNone/>
              <a:defRPr/>
            </a:lvl2pPr>
            <a:lvl3pPr marL="1216975" indent="0">
              <a:buNone/>
              <a:defRPr/>
            </a:lvl3pPr>
            <a:lvl4pPr marL="1825462" indent="0">
              <a:buNone/>
              <a:defRPr/>
            </a:lvl4pPr>
            <a:lvl5pPr marL="2433950" indent="0">
              <a:buNone/>
              <a:defRPr/>
            </a:lvl5pPr>
          </a:lstStyle>
          <a:p>
            <a:pPr lvl="0"/>
            <a:r>
              <a:rPr lang="en-US" dirty="0"/>
              <a:t>&lt;Content&gt;</a:t>
            </a:r>
          </a:p>
        </p:txBody>
      </p:sp>
      <p:sp>
        <p:nvSpPr>
          <p:cNvPr id="8" name="Content Placeholder 3"/>
          <p:cNvSpPr>
            <a:spLocks noGrp="1"/>
          </p:cNvSpPr>
          <p:nvPr>
            <p:ph sz="half" idx="2" hasCustomPrompt="1"/>
          </p:nvPr>
        </p:nvSpPr>
        <p:spPr>
          <a:xfrm>
            <a:off x="6314221" y="1314327"/>
            <a:ext cx="5109768" cy="4408312"/>
          </a:xfrm>
          <a:prstGeom prst="rect">
            <a:avLst/>
          </a:prstGeom>
        </p:spPr>
        <p:txBody>
          <a:bodyPr>
            <a:normAutofit/>
          </a:bodyPr>
          <a:lstStyle>
            <a:lvl1pPr>
              <a:defRPr lang="en-US" sz="2396" dirty="0">
                <a:solidFill>
                  <a:srgbClr val="454347"/>
                </a:solidFill>
                <a:latin typeface="+mn-lt"/>
              </a:defRPr>
            </a:lvl1pPr>
            <a:lvl2pPr>
              <a:defRPr sz="3194"/>
            </a:lvl2pPr>
            <a:lvl3pPr>
              <a:defRPr sz="2662"/>
            </a:lvl3pPr>
            <a:lvl4pPr>
              <a:defRPr sz="2396"/>
            </a:lvl4pPr>
            <a:lvl5pPr>
              <a:defRPr sz="2396"/>
            </a:lvl5pPr>
            <a:lvl6pPr>
              <a:defRPr sz="2396"/>
            </a:lvl6pPr>
            <a:lvl7pPr>
              <a:defRPr sz="2396"/>
            </a:lvl7pPr>
            <a:lvl8pPr>
              <a:defRPr sz="2396"/>
            </a:lvl8pPr>
            <a:lvl9pPr>
              <a:defRPr sz="2396"/>
            </a:lvl9pPr>
          </a:lstStyle>
          <a:p>
            <a:pPr lvl="0"/>
            <a:r>
              <a:rPr lang="en-US" dirty="0"/>
              <a:t>&lt;Graphics&gt;</a:t>
            </a:r>
          </a:p>
        </p:txBody>
      </p:sp>
      <p:sp>
        <p:nvSpPr>
          <p:cNvPr id="9" name="Title 1"/>
          <p:cNvSpPr>
            <a:spLocks noGrp="1"/>
          </p:cNvSpPr>
          <p:nvPr>
            <p:ph type="title" hasCustomPrompt="1"/>
          </p:nvPr>
        </p:nvSpPr>
        <p:spPr>
          <a:xfrm>
            <a:off x="867600" y="355998"/>
            <a:ext cx="10556389" cy="718667"/>
          </a:xfrm>
          <a:prstGeom prst="rect">
            <a:avLst/>
          </a:prstGeom>
        </p:spPr>
        <p:txBody>
          <a:bodyPr>
            <a:noAutofit/>
          </a:bodyPr>
          <a:lstStyle>
            <a:lvl1pPr>
              <a:lnSpc>
                <a:spcPts val="4392"/>
              </a:lnSpc>
              <a:spcAft>
                <a:spcPts val="1464"/>
              </a:spcAft>
              <a:defRPr b="0" baseline="0">
                <a:solidFill>
                  <a:schemeClr val="tx1"/>
                </a:solidFill>
              </a:defRPr>
            </a:lvl1pPr>
          </a:lstStyle>
          <a:p>
            <a:r>
              <a:rPr lang="en-US" dirty="0"/>
              <a:t>&lt;Heading&gt;</a:t>
            </a:r>
            <a:endParaRPr lang="en-AU" dirty="0"/>
          </a:p>
        </p:txBody>
      </p:sp>
      <p:sp>
        <p:nvSpPr>
          <p:cNvPr id="10" name="TextBox 9"/>
          <p:cNvSpPr txBox="1"/>
          <p:nvPr userDrawn="1"/>
        </p:nvSpPr>
        <p:spPr>
          <a:xfrm>
            <a:off x="864000" y="6234544"/>
            <a:ext cx="502982" cy="276999"/>
          </a:xfrm>
          <a:prstGeom prst="rect">
            <a:avLst/>
          </a:prstGeom>
          <a:noFill/>
        </p:spPr>
        <p:txBody>
          <a:bodyPr wrap="square" rtlCol="0">
            <a:spAutoFit/>
          </a:bodyPr>
          <a:lstStyle/>
          <a:p>
            <a:fld id="{A41582DA-F640-4E94-B23D-AD0F735A9F7D}" type="slidenum">
              <a:rPr lang="en-AU" sz="1200" smtClean="0">
                <a:solidFill>
                  <a:srgbClr val="454347"/>
                </a:solidFill>
              </a:rPr>
              <a:t>‹#›</a:t>
            </a:fld>
            <a:endParaRPr lang="en-AU" dirty="0">
              <a:solidFill>
                <a:srgbClr val="454347"/>
              </a:solidFill>
            </a:endParaRPr>
          </a:p>
        </p:txBody>
      </p:sp>
      <p:pic>
        <p:nvPicPr>
          <p:cNvPr id="2" name="Picture 1" descr="Northern Territory Government">
            <a:extLst>
              <a:ext uri="{FF2B5EF4-FFF2-40B4-BE49-F238E27FC236}">
                <a16:creationId xmlns:a16="http://schemas.microsoft.com/office/drawing/2014/main" id="{1BF479E9-7FC5-EFE9-3203-5996454D0FE5}"/>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bwMode="auto">
          <a:xfrm>
            <a:off x="10714780" y="6179357"/>
            <a:ext cx="1189824" cy="424800"/>
          </a:xfrm>
          <a:prstGeom prst="rect">
            <a:avLst/>
          </a:prstGeom>
          <a:noFill/>
          <a:ln>
            <a:noFill/>
          </a:ln>
        </p:spPr>
      </p:pic>
    </p:spTree>
    <p:extLst>
      <p:ext uri="{BB962C8B-B14F-4D97-AF65-F5344CB8AC3E}">
        <p14:creationId xmlns:p14="http://schemas.microsoft.com/office/powerpoint/2010/main" val="1504469128"/>
      </p:ext>
    </p:extLst>
  </p:cSld>
  <p:clrMapOvr>
    <a:overrideClrMapping bg1="lt1" tx1="dk1" bg2="lt2" tx2="dk2" accent1="accent1" accent2="accent2" accent3="accent3" accent4="accent4" accent5="accent5" accent6="accent6" hlink="hlink" folHlink="folHlink"/>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CENTRAL - 2 placeholders">
    <p:bg>
      <p:bgRef idx="1001">
        <a:schemeClr val="bg1"/>
      </p:bgRef>
    </p:bg>
    <p:spTree>
      <p:nvGrpSpPr>
        <p:cNvPr id="1" name=""/>
        <p:cNvGrpSpPr/>
        <p:nvPr/>
      </p:nvGrpSpPr>
      <p:grpSpPr>
        <a:xfrm>
          <a:off x="0" y="0"/>
          <a:ext cx="0" cy="0"/>
          <a:chOff x="0" y="0"/>
          <a:chExt cx="0" cy="0"/>
        </a:xfrm>
      </p:grpSpPr>
      <p:sp>
        <p:nvSpPr>
          <p:cNvPr id="17" name="Content Placeholder 2"/>
          <p:cNvSpPr>
            <a:spLocks noGrp="1"/>
          </p:cNvSpPr>
          <p:nvPr>
            <p:ph idx="10" hasCustomPrompt="1"/>
          </p:nvPr>
        </p:nvSpPr>
        <p:spPr>
          <a:xfrm>
            <a:off x="863999" y="1316765"/>
            <a:ext cx="5227949" cy="4416491"/>
          </a:xfrm>
          <a:prstGeom prst="rect">
            <a:avLst/>
          </a:prstGeom>
        </p:spPr>
        <p:txBody>
          <a:bodyPr tIns="0">
            <a:normAutofit/>
          </a:bodyPr>
          <a:lstStyle>
            <a:lvl1pPr marL="0" indent="0">
              <a:lnSpc>
                <a:spcPts val="2651"/>
              </a:lnSpc>
              <a:spcBef>
                <a:spcPts val="0"/>
              </a:spcBef>
              <a:buFont typeface="Lato Light" panose="020F0502020204030203" pitchFamily="34" charset="0"/>
              <a:buNone/>
              <a:defRPr sz="2386">
                <a:solidFill>
                  <a:srgbClr val="454347"/>
                </a:solidFill>
                <a:latin typeface="+mn-lt"/>
                <a:ea typeface="Lato Light" panose="020F0502020204030203" pitchFamily="34" charset="0"/>
                <a:cs typeface="Lato Light" panose="020F0502020204030203" pitchFamily="34" charset="0"/>
              </a:defRPr>
            </a:lvl1pPr>
            <a:lvl2pPr marL="605992" indent="0">
              <a:buNone/>
              <a:defRPr/>
            </a:lvl2pPr>
            <a:lvl3pPr marL="1211985" indent="0">
              <a:buNone/>
              <a:defRPr/>
            </a:lvl3pPr>
            <a:lvl4pPr marL="1817978" indent="0">
              <a:buNone/>
              <a:defRPr/>
            </a:lvl4pPr>
            <a:lvl5pPr marL="2423971" indent="0">
              <a:buNone/>
              <a:defRPr/>
            </a:lvl5pPr>
          </a:lstStyle>
          <a:p>
            <a:pPr lvl="0"/>
            <a:r>
              <a:rPr lang="en-US" dirty="0"/>
              <a:t>&lt;Content&gt;</a:t>
            </a:r>
          </a:p>
        </p:txBody>
      </p:sp>
      <p:sp>
        <p:nvSpPr>
          <p:cNvPr id="18" name="Content Placeholder 3"/>
          <p:cNvSpPr>
            <a:spLocks noGrp="1"/>
          </p:cNvSpPr>
          <p:nvPr>
            <p:ph sz="half" idx="2" hasCustomPrompt="1"/>
          </p:nvPr>
        </p:nvSpPr>
        <p:spPr>
          <a:xfrm>
            <a:off x="6288021" y="1316765"/>
            <a:ext cx="5088566" cy="4416491"/>
          </a:xfrm>
          <a:prstGeom prst="rect">
            <a:avLst/>
          </a:prstGeom>
        </p:spPr>
        <p:txBody>
          <a:bodyPr>
            <a:normAutofit/>
          </a:bodyPr>
          <a:lstStyle>
            <a:lvl1pPr>
              <a:defRPr lang="en-US" sz="2386" dirty="0">
                <a:solidFill>
                  <a:srgbClr val="454347"/>
                </a:solidFill>
                <a:latin typeface="+mn-lt"/>
              </a:defRPr>
            </a:lvl1pPr>
            <a:lvl2pPr>
              <a:defRPr sz="3181"/>
            </a:lvl2pPr>
            <a:lvl3pPr>
              <a:defRPr sz="2651"/>
            </a:lvl3pPr>
            <a:lvl4pPr>
              <a:defRPr sz="2386"/>
            </a:lvl4pPr>
            <a:lvl5pPr>
              <a:defRPr sz="2386"/>
            </a:lvl5pPr>
            <a:lvl6pPr>
              <a:defRPr sz="2386"/>
            </a:lvl6pPr>
            <a:lvl7pPr>
              <a:defRPr sz="2386"/>
            </a:lvl7pPr>
            <a:lvl8pPr>
              <a:defRPr sz="2386"/>
            </a:lvl8pPr>
            <a:lvl9pPr>
              <a:defRPr sz="2386"/>
            </a:lvl9pPr>
          </a:lstStyle>
          <a:p>
            <a:pPr lvl="0"/>
            <a:r>
              <a:rPr lang="en-US" dirty="0"/>
              <a:t>&lt;Graphics&gt;</a:t>
            </a:r>
          </a:p>
        </p:txBody>
      </p:sp>
      <p:sp>
        <p:nvSpPr>
          <p:cNvPr id="19" name="Title 1"/>
          <p:cNvSpPr>
            <a:spLocks noGrp="1"/>
          </p:cNvSpPr>
          <p:nvPr>
            <p:ph type="title" hasCustomPrompt="1"/>
          </p:nvPr>
        </p:nvSpPr>
        <p:spPr>
          <a:xfrm>
            <a:off x="864000" y="356659"/>
            <a:ext cx="10512587" cy="720000"/>
          </a:xfrm>
          <a:prstGeom prst="rect">
            <a:avLst/>
          </a:prstGeom>
        </p:spPr>
        <p:txBody>
          <a:bodyPr>
            <a:noAutofit/>
          </a:bodyPr>
          <a:lstStyle>
            <a:lvl1pPr>
              <a:lnSpc>
                <a:spcPts val="4374"/>
              </a:lnSpc>
              <a:spcAft>
                <a:spcPts val="1458"/>
              </a:spcAft>
              <a:defRPr lang="en-US" sz="4382" b="0" kern="1200" baseline="0" dirty="0" smtClean="0">
                <a:solidFill>
                  <a:srgbClr val="A20307"/>
                </a:solidFill>
                <a:latin typeface="Lato Semibold" panose="020F0502020204030203" pitchFamily="34" charset="0"/>
                <a:ea typeface="Lato Semibold" panose="020F0502020204030203" pitchFamily="34" charset="0"/>
                <a:cs typeface="Lato Semibold" panose="020F0502020204030203" pitchFamily="34" charset="0"/>
              </a:defRPr>
            </a:lvl1pPr>
          </a:lstStyle>
          <a:p>
            <a:r>
              <a:rPr lang="en-US" dirty="0"/>
              <a:t>&lt;Heading&gt;</a:t>
            </a:r>
            <a:endParaRPr lang="en-AU" dirty="0"/>
          </a:p>
        </p:txBody>
      </p:sp>
    </p:spTree>
    <p:extLst>
      <p:ext uri="{BB962C8B-B14F-4D97-AF65-F5344CB8AC3E}">
        <p14:creationId xmlns:p14="http://schemas.microsoft.com/office/powerpoint/2010/main" val="1280665757"/>
      </p:ext>
    </p:extLst>
  </p:cSld>
  <p:clrMapOvr>
    <a:overrideClrMapping bg1="lt1" tx1="dk1" bg2="lt2" tx2="dk2" accent1="accent1" accent2="accent2" accent3="accent3" accent4="accent4" accent5="accent5" accent6="accent6" hlink="hlink" folHlink="folHlink"/>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80271526-2973-0954-5C27-84570444F0CF}"/>
              </a:ext>
            </a:extLst>
          </p:cNvPr>
          <p:cNvPicPr>
            <a:picLocks noChangeAspect="1" noChangeArrowheads="1"/>
          </p:cNvPicPr>
          <p:nvPr>
            <p:custDataLst>
              <p:tags r:id="rId1"/>
            </p:custDataLst>
          </p:nvPr>
        </p:nvPicPr>
        <p:blipFill>
          <a:blip r:embed="rId5" cstate="print">
            <a:extLst>
              <a:ext uri="{28A0092B-C50C-407E-A947-70E740481C1C}">
                <a14:useLocalDpi xmlns:a14="http://schemas.microsoft.com/office/drawing/2010/main" val="0"/>
              </a:ext>
            </a:extLst>
          </a:blip>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2">
            <a:extLst>
              <a:ext uri="{FF2B5EF4-FFF2-40B4-BE49-F238E27FC236}">
                <a16:creationId xmlns:a16="http://schemas.microsoft.com/office/drawing/2014/main" id="{8A25D3C6-4184-C6B0-2A5C-4D5BB8A07BEC}"/>
              </a:ext>
            </a:extLst>
          </p:cNvPr>
          <p:cNvPicPr>
            <a:picLocks noChangeAspect="1" noChangeArrowheads="1"/>
          </p:cNvPicPr>
          <p:nvPr>
            <p:custDataLst>
              <p:tags r:id="rId2"/>
            </p:custDataLst>
          </p:nvPr>
        </p:nvPicPr>
        <p:blipFill>
          <a:blip r:embed="rId6">
            <a:extLst>
              <a:ext uri="{28A0092B-C50C-407E-A947-70E740481C1C}">
                <a14:useLocalDpi xmlns:a14="http://schemas.microsoft.com/office/drawing/2010/main" val="0"/>
              </a:ext>
            </a:extLst>
          </a:blip>
          <a:stretch>
            <a:fillRect/>
          </a:stretch>
        </p:blipFill>
        <p:spPr bwMode="auto">
          <a:xfrm>
            <a:off x="557213" y="488950"/>
            <a:ext cx="3368675" cy="1543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 Placeholder 5"/>
          <p:cNvSpPr>
            <a:spLocks noGrp="1"/>
          </p:cNvSpPr>
          <p:nvPr>
            <p:ph type="body" sz="quarter" idx="10"/>
            <p:custDataLst>
              <p:tags r:id="rId3"/>
            </p:custDataLst>
          </p:nvPr>
        </p:nvSpPr>
        <p:spPr>
          <a:xfrm>
            <a:off x="557213" y="3084891"/>
            <a:ext cx="5538787" cy="2106827"/>
          </a:xfrm>
          <a:prstGeom prst="rect">
            <a:avLst/>
          </a:prstGeom>
        </p:spPr>
        <p:txBody>
          <a:bodyPr lIns="0" tIns="0" rIns="0" bIns="0" anchor="b" anchorCtr="0"/>
          <a:lstStyle>
            <a:lvl1pPr>
              <a:defRPr sz="4800" b="1">
                <a:solidFill>
                  <a:srgbClr val="F58E39"/>
                </a:solidFill>
                <a:latin typeface="Arial" panose="020B0604020202020204" pitchFamily="34" charset="0"/>
                <a:cs typeface="Arial" panose="020B0604020202020204" pitchFamily="34" charset="0"/>
              </a:defRPr>
            </a:lvl1pPr>
          </a:lstStyle>
          <a:p>
            <a:pPr lvl="0"/>
            <a:r>
              <a:rPr lang="en-US"/>
              <a:t>Click to edit Master text styles</a:t>
            </a:r>
          </a:p>
        </p:txBody>
      </p:sp>
    </p:spTree>
    <p:extLst>
      <p:ext uri="{BB962C8B-B14F-4D97-AF65-F5344CB8AC3E}">
        <p14:creationId xmlns:p14="http://schemas.microsoft.com/office/powerpoint/2010/main" val="2447116928"/>
      </p:ext>
    </p:extLst>
  </p:cSld>
  <p:clrMapOvr>
    <a:masterClrMapping/>
  </p:clrMapOvr>
  <p:transition/>
  <p:hf hdr="0" ftr="0" dt="0"/>
</p:sldLayout>
</file>

<file path=ppt/slideLayouts/slideLayout32.xml><?xml version="1.0" encoding="utf-8"?>
<p:sldLayout xmlns:a="http://schemas.openxmlformats.org/drawingml/2006/main" xmlns:r="http://schemas.openxmlformats.org/officeDocument/2006/relationships" xmlns:p="http://schemas.openxmlformats.org/presentationml/2006/main" userDrawn="1">
  <p:cSld name="1_Custom Layout">
    <p:spTree>
      <p:nvGrpSpPr>
        <p:cNvPr id="1" name=""/>
        <p:cNvGrpSpPr/>
        <p:nvPr/>
      </p:nvGrpSpPr>
      <p:grpSpPr>
        <a:xfrm>
          <a:off x="0" y="0"/>
          <a:ext cx="0" cy="0"/>
          <a:chOff x="0" y="0"/>
          <a:chExt cx="0" cy="0"/>
        </a:xfrm>
      </p:grpSpPr>
      <p:pic>
        <p:nvPicPr>
          <p:cNvPr id="2" name="Content Placeholder 7">
            <a:extLst>
              <a:ext uri="{FF2B5EF4-FFF2-40B4-BE49-F238E27FC236}">
                <a16:creationId xmlns:a16="http://schemas.microsoft.com/office/drawing/2014/main" id="{5DDDEF67-7A64-BF8F-88BA-9D93AD390573}"/>
              </a:ext>
            </a:extLst>
          </p:cNvPr>
          <p:cNvPicPr>
            <a:picLocks noChangeAspect="1" noChangeArrowheads="1"/>
          </p:cNvPicPr>
          <p:nvPr>
            <p:custDataLst>
              <p:tags r:id="rId1"/>
            </p:custDataLst>
          </p:nvPr>
        </p:nvPicPr>
        <p:blipFill>
          <a:blip r:embed="rId5" cstate="print">
            <a:extLst>
              <a:ext uri="{28A0092B-C50C-407E-A947-70E740481C1C}">
                <a14:useLocalDpi xmlns:a14="http://schemas.microsoft.com/office/drawing/2010/main" val="0"/>
              </a:ext>
            </a:extLst>
          </a:blip>
          <a:stretch>
            <a:fillRect/>
          </a:stretch>
        </p:blipFill>
        <p:spPr bwMode="auto">
          <a:xfrm>
            <a:off x="-7938" y="158750"/>
            <a:ext cx="11820526" cy="874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itle Placeholder 1"/>
          <p:cNvSpPr>
            <a:spLocks noGrp="1"/>
          </p:cNvSpPr>
          <p:nvPr>
            <p:ph type="title"/>
            <p:custDataLst>
              <p:tags r:id="rId2"/>
            </p:custDataLst>
          </p:nvPr>
        </p:nvSpPr>
        <p:spPr>
          <a:xfrm>
            <a:off x="579049" y="878817"/>
            <a:ext cx="11117262" cy="563621"/>
          </a:xfrm>
          <a:prstGeom prst="rect">
            <a:avLst/>
          </a:prstGeom>
        </p:spPr>
        <p:txBody>
          <a:bodyPr vert="horz" lIns="91440" tIns="45720" rIns="91440" bIns="45720" rtlCol="0" anchor="ctr">
            <a:normAutofit/>
          </a:bodyPr>
          <a:lstStyle>
            <a:lvl1pPr>
              <a:defRPr sz="3800" b="1">
                <a:solidFill>
                  <a:srgbClr val="F58E39"/>
                </a:solidFill>
                <a:latin typeface="Arial" panose="020B0604020202020204" pitchFamily="34" charset="0"/>
                <a:cs typeface="Arial" panose="020B0604020202020204" pitchFamily="34" charset="0"/>
              </a:defRPr>
            </a:lvl1pPr>
          </a:lstStyle>
          <a:p>
            <a:r>
              <a:rPr lang="en-US"/>
              <a:t>Click to edit Master title style</a:t>
            </a:r>
          </a:p>
        </p:txBody>
      </p:sp>
      <p:sp>
        <p:nvSpPr>
          <p:cNvPr id="7" name="Content Placeholder 6"/>
          <p:cNvSpPr>
            <a:spLocks noGrp="1"/>
          </p:cNvSpPr>
          <p:nvPr>
            <p:ph sz="quarter" idx="10"/>
            <p:custDataLst>
              <p:tags r:id="rId3"/>
            </p:custDataLst>
          </p:nvPr>
        </p:nvSpPr>
        <p:spPr>
          <a:xfrm>
            <a:off x="579049" y="1574692"/>
            <a:ext cx="11117262" cy="4726717"/>
          </a:xfrm>
          <a:prstGeom prst="rect">
            <a:avLst/>
          </a:prstGeom>
        </p:spPr>
        <p:txBody>
          <a:bodyPr/>
          <a:lstStyle>
            <a:lvl1pPr>
              <a:defRPr>
                <a:solidFill>
                  <a:schemeClr val="tx1"/>
                </a:solidFill>
                <a:latin typeface="Arial" panose="020B0604020202020204" pitchFamily="34" charset="0"/>
                <a:cs typeface="Arial" panose="020B0604020202020204" pitchFamily="34" charset="0"/>
              </a:defRPr>
            </a:lvl1pPr>
          </a:lstStyle>
          <a:p>
            <a:pPr lvl="0"/>
            <a:r>
              <a:rPr lang="en-US"/>
              <a:t>Click to edit Master text styles</a:t>
            </a:r>
          </a:p>
        </p:txBody>
      </p:sp>
    </p:spTree>
    <p:extLst>
      <p:ext uri="{BB962C8B-B14F-4D97-AF65-F5344CB8AC3E}">
        <p14:creationId xmlns:p14="http://schemas.microsoft.com/office/powerpoint/2010/main" val="269810810"/>
      </p:ext>
    </p:extLst>
  </p:cSld>
  <p:clrMapOvr>
    <a:masterClrMapping/>
  </p:clrMapOvr>
  <p:transition/>
  <p:hf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p:cSld name="BIG RIVERS - 2 placeholders">
    <p:bg>
      <p:bgRef idx="1001">
        <a:schemeClr val="bg1"/>
      </p:bgRef>
    </p:bg>
    <p:spTree>
      <p:nvGrpSpPr>
        <p:cNvPr id="1" name=""/>
        <p:cNvGrpSpPr/>
        <p:nvPr/>
      </p:nvGrpSpPr>
      <p:grpSpPr>
        <a:xfrm>
          <a:off x="0" y="0"/>
          <a:ext cx="0" cy="0"/>
          <a:chOff x="0" y="0"/>
          <a:chExt cx="0" cy="0"/>
        </a:xfrm>
      </p:grpSpPr>
      <p:sp>
        <p:nvSpPr>
          <p:cNvPr id="17" name="Content Placeholder 2"/>
          <p:cNvSpPr>
            <a:spLocks noGrp="1"/>
          </p:cNvSpPr>
          <p:nvPr>
            <p:ph idx="10" hasCustomPrompt="1"/>
          </p:nvPr>
        </p:nvSpPr>
        <p:spPr>
          <a:xfrm>
            <a:off x="863999" y="1316765"/>
            <a:ext cx="5227949" cy="4416491"/>
          </a:xfrm>
          <a:prstGeom prst="rect">
            <a:avLst/>
          </a:prstGeom>
        </p:spPr>
        <p:txBody>
          <a:bodyPr tIns="0">
            <a:normAutofit/>
          </a:bodyPr>
          <a:lstStyle>
            <a:lvl1pPr marL="0" indent="0">
              <a:lnSpc>
                <a:spcPts val="2651"/>
              </a:lnSpc>
              <a:spcBef>
                <a:spcPts val="0"/>
              </a:spcBef>
              <a:buFont typeface="Lato Light" panose="020F0502020204030203" pitchFamily="34" charset="0"/>
              <a:buNone/>
              <a:defRPr sz="2386">
                <a:solidFill>
                  <a:srgbClr val="454347"/>
                </a:solidFill>
                <a:latin typeface="+mn-lt"/>
                <a:ea typeface="Lato Light" panose="020F0502020204030203" pitchFamily="34" charset="0"/>
                <a:cs typeface="Lato Light" panose="020F0502020204030203" pitchFamily="34" charset="0"/>
              </a:defRPr>
            </a:lvl1pPr>
            <a:lvl2pPr marL="605992" indent="0">
              <a:buNone/>
              <a:defRPr/>
            </a:lvl2pPr>
            <a:lvl3pPr marL="1211985" indent="0">
              <a:buNone/>
              <a:defRPr/>
            </a:lvl3pPr>
            <a:lvl4pPr marL="1817978" indent="0">
              <a:buNone/>
              <a:defRPr/>
            </a:lvl4pPr>
            <a:lvl5pPr marL="2423971" indent="0">
              <a:buNone/>
              <a:defRPr/>
            </a:lvl5pPr>
          </a:lstStyle>
          <a:p>
            <a:pPr lvl="0"/>
            <a:r>
              <a:rPr lang="en-US" dirty="0"/>
              <a:t>&lt;Content&gt;</a:t>
            </a:r>
          </a:p>
        </p:txBody>
      </p:sp>
      <p:sp>
        <p:nvSpPr>
          <p:cNvPr id="18" name="Content Placeholder 3"/>
          <p:cNvSpPr>
            <a:spLocks noGrp="1"/>
          </p:cNvSpPr>
          <p:nvPr>
            <p:ph sz="half" idx="2" hasCustomPrompt="1"/>
          </p:nvPr>
        </p:nvSpPr>
        <p:spPr>
          <a:xfrm>
            <a:off x="6288021" y="1316765"/>
            <a:ext cx="5088566" cy="4416491"/>
          </a:xfrm>
          <a:prstGeom prst="rect">
            <a:avLst/>
          </a:prstGeom>
        </p:spPr>
        <p:txBody>
          <a:bodyPr>
            <a:normAutofit/>
          </a:bodyPr>
          <a:lstStyle>
            <a:lvl1pPr>
              <a:defRPr lang="en-US" sz="2386" dirty="0">
                <a:solidFill>
                  <a:srgbClr val="454347"/>
                </a:solidFill>
                <a:latin typeface="+mn-lt"/>
              </a:defRPr>
            </a:lvl1pPr>
            <a:lvl2pPr>
              <a:defRPr sz="3181"/>
            </a:lvl2pPr>
            <a:lvl3pPr>
              <a:defRPr sz="2651"/>
            </a:lvl3pPr>
            <a:lvl4pPr>
              <a:defRPr sz="2386"/>
            </a:lvl4pPr>
            <a:lvl5pPr>
              <a:defRPr sz="2386"/>
            </a:lvl5pPr>
            <a:lvl6pPr>
              <a:defRPr sz="2386"/>
            </a:lvl6pPr>
            <a:lvl7pPr>
              <a:defRPr sz="2386"/>
            </a:lvl7pPr>
            <a:lvl8pPr>
              <a:defRPr sz="2386"/>
            </a:lvl8pPr>
            <a:lvl9pPr>
              <a:defRPr sz="2386"/>
            </a:lvl9pPr>
          </a:lstStyle>
          <a:p>
            <a:pPr lvl="0"/>
            <a:r>
              <a:rPr lang="en-US" dirty="0"/>
              <a:t>&lt;Graphics&gt;</a:t>
            </a:r>
          </a:p>
        </p:txBody>
      </p:sp>
      <p:sp>
        <p:nvSpPr>
          <p:cNvPr id="19" name="Title 1"/>
          <p:cNvSpPr>
            <a:spLocks noGrp="1"/>
          </p:cNvSpPr>
          <p:nvPr>
            <p:ph type="title" hasCustomPrompt="1"/>
          </p:nvPr>
        </p:nvSpPr>
        <p:spPr>
          <a:xfrm>
            <a:off x="864000" y="356659"/>
            <a:ext cx="10512587" cy="720000"/>
          </a:xfrm>
          <a:prstGeom prst="rect">
            <a:avLst/>
          </a:prstGeom>
        </p:spPr>
        <p:txBody>
          <a:bodyPr>
            <a:noAutofit/>
          </a:bodyPr>
          <a:lstStyle>
            <a:lvl1pPr>
              <a:lnSpc>
                <a:spcPts val="4374"/>
              </a:lnSpc>
              <a:spcAft>
                <a:spcPts val="1458"/>
              </a:spcAft>
              <a:defRPr b="0" baseline="0">
                <a:solidFill>
                  <a:srgbClr val="C43855"/>
                </a:solidFill>
              </a:defRPr>
            </a:lvl1pPr>
          </a:lstStyle>
          <a:p>
            <a:r>
              <a:rPr lang="en-US" dirty="0"/>
              <a:t>&lt;Heading&gt;</a:t>
            </a:r>
            <a:endParaRPr lang="en-AU" dirty="0"/>
          </a:p>
        </p:txBody>
      </p:sp>
    </p:spTree>
    <p:extLst>
      <p:ext uri="{BB962C8B-B14F-4D97-AF65-F5344CB8AC3E}">
        <p14:creationId xmlns:p14="http://schemas.microsoft.com/office/powerpoint/2010/main" val="3904851240"/>
      </p:ext>
    </p:extLst>
  </p:cSld>
  <p:clrMapOvr>
    <a:overrideClrMapping bg1="lt1" tx1="dk1" bg2="lt2" tx2="dk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cSld name="BIG RIVERS - 1 placeholder">
    <p:spTree>
      <p:nvGrpSpPr>
        <p:cNvPr id="1" name=""/>
        <p:cNvGrpSpPr/>
        <p:nvPr/>
      </p:nvGrpSpPr>
      <p:grpSpPr>
        <a:xfrm>
          <a:off x="0" y="0"/>
          <a:ext cx="0" cy="0"/>
          <a:chOff x="0" y="0"/>
          <a:chExt cx="0" cy="0"/>
        </a:xfrm>
      </p:grpSpPr>
      <p:sp>
        <p:nvSpPr>
          <p:cNvPr id="13" name="Title 1"/>
          <p:cNvSpPr>
            <a:spLocks noGrp="1"/>
          </p:cNvSpPr>
          <p:nvPr>
            <p:ph type="title" hasCustomPrompt="1"/>
          </p:nvPr>
        </p:nvSpPr>
        <p:spPr>
          <a:xfrm>
            <a:off x="864000" y="356659"/>
            <a:ext cx="10465163" cy="720000"/>
          </a:xfrm>
        </p:spPr>
        <p:txBody>
          <a:bodyPr>
            <a:noAutofit/>
          </a:bodyPr>
          <a:lstStyle>
            <a:lvl1pPr>
              <a:lnSpc>
                <a:spcPts val="4374"/>
              </a:lnSpc>
              <a:spcAft>
                <a:spcPts val="1458"/>
              </a:spcAft>
              <a:defRPr b="0" baseline="0">
                <a:solidFill>
                  <a:srgbClr val="C43855"/>
                </a:solidFill>
              </a:defRPr>
            </a:lvl1pPr>
          </a:lstStyle>
          <a:p>
            <a:r>
              <a:rPr lang="en-US" dirty="0"/>
              <a:t>&lt;Heading&gt;</a:t>
            </a:r>
            <a:endParaRPr lang="en-AU" dirty="0"/>
          </a:p>
        </p:txBody>
      </p:sp>
      <p:sp>
        <p:nvSpPr>
          <p:cNvPr id="7" name="Content Placeholder 2"/>
          <p:cNvSpPr>
            <a:spLocks noGrp="1"/>
          </p:cNvSpPr>
          <p:nvPr>
            <p:ph idx="1" hasCustomPrompt="1"/>
          </p:nvPr>
        </p:nvSpPr>
        <p:spPr>
          <a:xfrm>
            <a:off x="864000" y="1316765"/>
            <a:ext cx="10465163" cy="4416491"/>
          </a:xfrm>
        </p:spPr>
        <p:txBody>
          <a:bodyPr tIns="0">
            <a:normAutofit/>
          </a:bodyPr>
          <a:lstStyle>
            <a:lvl1pPr marL="0" indent="0">
              <a:lnSpc>
                <a:spcPts val="2651"/>
              </a:lnSpc>
              <a:spcBef>
                <a:spcPts val="0"/>
              </a:spcBef>
              <a:buFont typeface="Arial" panose="020B0604020202020204" pitchFamily="34" charset="0"/>
              <a:buNone/>
              <a:defRPr sz="2386">
                <a:latin typeface="+mn-lt"/>
                <a:ea typeface="Lato Light" panose="020F0502020204030203" pitchFamily="34" charset="0"/>
                <a:cs typeface="Lato Light" panose="020F0502020204030203" pitchFamily="34" charset="0"/>
              </a:defRPr>
            </a:lvl1pPr>
            <a:lvl2pPr marL="605992" indent="0">
              <a:buNone/>
              <a:defRPr/>
            </a:lvl2pPr>
            <a:lvl3pPr marL="1211985" indent="0">
              <a:buNone/>
              <a:defRPr/>
            </a:lvl3pPr>
            <a:lvl4pPr marL="1817978" indent="0">
              <a:buNone/>
              <a:defRPr/>
            </a:lvl4pPr>
            <a:lvl5pPr marL="2423971" indent="0">
              <a:buNone/>
              <a:defRPr/>
            </a:lvl5pPr>
          </a:lstStyle>
          <a:p>
            <a:pPr lvl="0"/>
            <a:r>
              <a:rPr lang="en-US" dirty="0"/>
              <a:t>&lt;Content&gt;</a:t>
            </a:r>
          </a:p>
        </p:txBody>
      </p:sp>
    </p:spTree>
    <p:extLst>
      <p:ext uri="{BB962C8B-B14F-4D97-AF65-F5344CB8AC3E}">
        <p14:creationId xmlns:p14="http://schemas.microsoft.com/office/powerpoint/2010/main" val="117909694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cSld name="CENTRAL - 2 placeholders">
    <p:bg>
      <p:bgRef idx="1001">
        <a:schemeClr val="bg1"/>
      </p:bgRef>
    </p:bg>
    <p:spTree>
      <p:nvGrpSpPr>
        <p:cNvPr id="1" name=""/>
        <p:cNvGrpSpPr/>
        <p:nvPr/>
      </p:nvGrpSpPr>
      <p:grpSpPr>
        <a:xfrm>
          <a:off x="0" y="0"/>
          <a:ext cx="0" cy="0"/>
          <a:chOff x="0" y="0"/>
          <a:chExt cx="0" cy="0"/>
        </a:xfrm>
      </p:grpSpPr>
      <p:sp>
        <p:nvSpPr>
          <p:cNvPr id="17" name="Content Placeholder 2"/>
          <p:cNvSpPr>
            <a:spLocks noGrp="1"/>
          </p:cNvSpPr>
          <p:nvPr>
            <p:ph idx="10" hasCustomPrompt="1"/>
          </p:nvPr>
        </p:nvSpPr>
        <p:spPr>
          <a:xfrm>
            <a:off x="863999" y="1316765"/>
            <a:ext cx="5227949" cy="4416491"/>
          </a:xfrm>
          <a:prstGeom prst="rect">
            <a:avLst/>
          </a:prstGeom>
        </p:spPr>
        <p:txBody>
          <a:bodyPr tIns="0">
            <a:normAutofit/>
          </a:bodyPr>
          <a:lstStyle>
            <a:lvl1pPr marL="0" indent="0">
              <a:lnSpc>
                <a:spcPts val="2651"/>
              </a:lnSpc>
              <a:spcBef>
                <a:spcPts val="0"/>
              </a:spcBef>
              <a:buFont typeface="Lato Light" panose="020F0502020204030203" pitchFamily="34" charset="0"/>
              <a:buNone/>
              <a:defRPr sz="2386">
                <a:solidFill>
                  <a:srgbClr val="454347"/>
                </a:solidFill>
                <a:latin typeface="+mn-lt"/>
                <a:ea typeface="Lato Light" panose="020F0502020204030203" pitchFamily="34" charset="0"/>
                <a:cs typeface="Lato Light" panose="020F0502020204030203" pitchFamily="34" charset="0"/>
              </a:defRPr>
            </a:lvl1pPr>
            <a:lvl2pPr marL="605992" indent="0">
              <a:buNone/>
              <a:defRPr/>
            </a:lvl2pPr>
            <a:lvl3pPr marL="1211985" indent="0">
              <a:buNone/>
              <a:defRPr/>
            </a:lvl3pPr>
            <a:lvl4pPr marL="1817978" indent="0">
              <a:buNone/>
              <a:defRPr/>
            </a:lvl4pPr>
            <a:lvl5pPr marL="2423971" indent="0">
              <a:buNone/>
              <a:defRPr/>
            </a:lvl5pPr>
          </a:lstStyle>
          <a:p>
            <a:pPr lvl="0"/>
            <a:r>
              <a:rPr lang="en-US" dirty="0"/>
              <a:t>&lt;Content&gt;</a:t>
            </a:r>
          </a:p>
        </p:txBody>
      </p:sp>
      <p:sp>
        <p:nvSpPr>
          <p:cNvPr id="18" name="Content Placeholder 3"/>
          <p:cNvSpPr>
            <a:spLocks noGrp="1"/>
          </p:cNvSpPr>
          <p:nvPr>
            <p:ph sz="half" idx="2" hasCustomPrompt="1"/>
          </p:nvPr>
        </p:nvSpPr>
        <p:spPr>
          <a:xfrm>
            <a:off x="6288021" y="1316765"/>
            <a:ext cx="5088566" cy="4416491"/>
          </a:xfrm>
          <a:prstGeom prst="rect">
            <a:avLst/>
          </a:prstGeom>
        </p:spPr>
        <p:txBody>
          <a:bodyPr>
            <a:normAutofit/>
          </a:bodyPr>
          <a:lstStyle>
            <a:lvl1pPr>
              <a:defRPr lang="en-US" sz="2386" dirty="0">
                <a:solidFill>
                  <a:srgbClr val="454347"/>
                </a:solidFill>
                <a:latin typeface="+mn-lt"/>
              </a:defRPr>
            </a:lvl1pPr>
            <a:lvl2pPr>
              <a:defRPr sz="3181"/>
            </a:lvl2pPr>
            <a:lvl3pPr>
              <a:defRPr sz="2651"/>
            </a:lvl3pPr>
            <a:lvl4pPr>
              <a:defRPr sz="2386"/>
            </a:lvl4pPr>
            <a:lvl5pPr>
              <a:defRPr sz="2386"/>
            </a:lvl5pPr>
            <a:lvl6pPr>
              <a:defRPr sz="2386"/>
            </a:lvl6pPr>
            <a:lvl7pPr>
              <a:defRPr sz="2386"/>
            </a:lvl7pPr>
            <a:lvl8pPr>
              <a:defRPr sz="2386"/>
            </a:lvl8pPr>
            <a:lvl9pPr>
              <a:defRPr sz="2386"/>
            </a:lvl9pPr>
          </a:lstStyle>
          <a:p>
            <a:pPr lvl="0"/>
            <a:r>
              <a:rPr lang="en-US" dirty="0"/>
              <a:t>&lt;Graphics&gt;</a:t>
            </a:r>
          </a:p>
        </p:txBody>
      </p:sp>
      <p:sp>
        <p:nvSpPr>
          <p:cNvPr id="19" name="Title 1"/>
          <p:cNvSpPr>
            <a:spLocks noGrp="1"/>
          </p:cNvSpPr>
          <p:nvPr>
            <p:ph type="title" hasCustomPrompt="1"/>
          </p:nvPr>
        </p:nvSpPr>
        <p:spPr>
          <a:xfrm>
            <a:off x="864000" y="356659"/>
            <a:ext cx="10512587" cy="720000"/>
          </a:xfrm>
          <a:prstGeom prst="rect">
            <a:avLst/>
          </a:prstGeom>
        </p:spPr>
        <p:txBody>
          <a:bodyPr>
            <a:noAutofit/>
          </a:bodyPr>
          <a:lstStyle>
            <a:lvl1pPr>
              <a:lnSpc>
                <a:spcPts val="4374"/>
              </a:lnSpc>
              <a:spcAft>
                <a:spcPts val="1458"/>
              </a:spcAft>
              <a:defRPr lang="en-US" sz="4382" b="0" kern="1200" baseline="0" dirty="0" smtClean="0">
                <a:solidFill>
                  <a:srgbClr val="A20307"/>
                </a:solidFill>
                <a:latin typeface="Lato Semibold" panose="020F0502020204030203" pitchFamily="34" charset="0"/>
                <a:ea typeface="Lato Semibold" panose="020F0502020204030203" pitchFamily="34" charset="0"/>
                <a:cs typeface="Lato Semibold" panose="020F0502020204030203" pitchFamily="34" charset="0"/>
              </a:defRPr>
            </a:lvl1pPr>
          </a:lstStyle>
          <a:p>
            <a:r>
              <a:rPr lang="en-US" dirty="0"/>
              <a:t>&lt;Heading&gt;</a:t>
            </a:r>
            <a:endParaRPr lang="en-AU" dirty="0"/>
          </a:p>
        </p:txBody>
      </p:sp>
    </p:spTree>
    <p:extLst>
      <p:ext uri="{BB962C8B-B14F-4D97-AF65-F5344CB8AC3E}">
        <p14:creationId xmlns:p14="http://schemas.microsoft.com/office/powerpoint/2010/main" val="3112240442"/>
      </p:ext>
    </p:extLst>
  </p:cSld>
  <p:clrMapOvr>
    <a:overrideClrMapping bg1="lt1" tx1="dk1" bg2="lt2" tx2="dk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DARWIN - Section title">
    <p:bg>
      <p:bgPr>
        <a:solidFill>
          <a:srgbClr val="4E285B"/>
        </a:solidFill>
        <a:effectLst/>
      </p:bgPr>
    </p:bg>
    <p:spTree>
      <p:nvGrpSpPr>
        <p:cNvPr id="1" name=""/>
        <p:cNvGrpSpPr/>
        <p:nvPr/>
      </p:nvGrpSpPr>
      <p:grpSpPr>
        <a:xfrm>
          <a:off x="0" y="0"/>
          <a:ext cx="0" cy="0"/>
          <a:chOff x="0" y="0"/>
          <a:chExt cx="0" cy="0"/>
        </a:xfrm>
      </p:grpSpPr>
      <p:sp>
        <p:nvSpPr>
          <p:cNvPr id="7" name="Title 1"/>
          <p:cNvSpPr>
            <a:spLocks noGrp="1"/>
          </p:cNvSpPr>
          <p:nvPr>
            <p:ph type="title" hasCustomPrompt="1"/>
          </p:nvPr>
        </p:nvSpPr>
        <p:spPr>
          <a:xfrm>
            <a:off x="838200" y="1809758"/>
            <a:ext cx="6543312" cy="1325563"/>
          </a:xfrm>
        </p:spPr>
        <p:txBody>
          <a:bodyPr/>
          <a:lstStyle>
            <a:lvl1pPr>
              <a:defRPr baseline="0">
                <a:solidFill>
                  <a:schemeClr val="bg1"/>
                </a:solidFill>
              </a:defRPr>
            </a:lvl1pPr>
          </a:lstStyle>
          <a:p>
            <a:r>
              <a:rPr lang="en-US" dirty="0"/>
              <a:t>Section heading</a:t>
            </a:r>
            <a:br>
              <a:rPr lang="en-US" dirty="0"/>
            </a:br>
            <a:r>
              <a:rPr lang="en-US" dirty="0"/>
              <a:t>second line</a:t>
            </a:r>
            <a:endParaRPr lang="en-AU" dirty="0"/>
          </a:p>
        </p:txBody>
      </p:sp>
      <p:sp>
        <p:nvSpPr>
          <p:cNvPr id="9" name="Text Placeholder 2"/>
          <p:cNvSpPr>
            <a:spLocks noGrp="1"/>
          </p:cNvSpPr>
          <p:nvPr>
            <p:ph type="body" sz="quarter" idx="11" hasCustomPrompt="1"/>
          </p:nvPr>
        </p:nvSpPr>
        <p:spPr>
          <a:xfrm>
            <a:off x="9944086" y="3958390"/>
            <a:ext cx="1785745" cy="2460978"/>
          </a:xfrm>
        </p:spPr>
        <p:txBody>
          <a:bodyPr wrap="none" lIns="0" tIns="0" rIns="0" bIns="0" anchor="ctr">
            <a:noAutofit/>
          </a:bodyPr>
          <a:lstStyle>
            <a:lvl1pPr marL="0" indent="0" algn="ctr">
              <a:lnSpc>
                <a:spcPct val="100000"/>
              </a:lnSpc>
              <a:spcBef>
                <a:spcPts val="0"/>
              </a:spcBef>
              <a:buNone/>
              <a:defRPr sz="11600">
                <a:solidFill>
                  <a:schemeClr val="bg1"/>
                </a:solidFill>
                <a:latin typeface="+mj-lt"/>
              </a:defRPr>
            </a:lvl1pPr>
          </a:lstStyle>
          <a:p>
            <a:pPr lvl="0"/>
            <a:r>
              <a:rPr lang="en-AU" dirty="0"/>
              <a:t>1</a:t>
            </a:r>
          </a:p>
        </p:txBody>
      </p:sp>
      <p:pic>
        <p:nvPicPr>
          <p:cNvPr id="6" name="Picture 5" descr="A picture containing text&#10;&#10;Description automatically generated">
            <a:extLst>
              <a:ext uri="{FF2B5EF4-FFF2-40B4-BE49-F238E27FC236}">
                <a16:creationId xmlns:a16="http://schemas.microsoft.com/office/drawing/2014/main" id="{E42713A4-98A9-7248-9F27-BD50E06AD32B}"/>
              </a:ext>
            </a:extLst>
          </p:cNvPr>
          <p:cNvPicPr>
            <a:picLocks noChangeAspect="1"/>
          </p:cNvPicPr>
          <p:nvPr userDrawn="1"/>
        </p:nvPicPr>
        <p:blipFill rotWithShape="1">
          <a:blip r:embed="rId2" cstate="email">
            <a:alphaModFix amt="25000"/>
            <a:extLst>
              <a:ext uri="{28A0092B-C50C-407E-A947-70E740481C1C}">
                <a14:useLocalDpi xmlns:a14="http://schemas.microsoft.com/office/drawing/2010/main"/>
              </a:ext>
            </a:extLst>
          </a:blip>
          <a:srcRect l="9778" r="3832"/>
          <a:stretch/>
        </p:blipFill>
        <p:spPr>
          <a:xfrm>
            <a:off x="0" y="2322823"/>
            <a:ext cx="12191999" cy="3271134"/>
          </a:xfrm>
          <a:prstGeom prst="rect">
            <a:avLst/>
          </a:prstGeom>
        </p:spPr>
      </p:pic>
    </p:spTree>
    <p:extLst>
      <p:ext uri="{BB962C8B-B14F-4D97-AF65-F5344CB8AC3E}">
        <p14:creationId xmlns:p14="http://schemas.microsoft.com/office/powerpoint/2010/main" val="415077054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DARWIN - Section title with image">
    <p:bg>
      <p:bgPr>
        <a:solidFill>
          <a:srgbClr val="4E285B"/>
        </a:solidFill>
        <a:effectLst/>
      </p:bgPr>
    </p:bg>
    <p:spTree>
      <p:nvGrpSpPr>
        <p:cNvPr id="1" name=""/>
        <p:cNvGrpSpPr/>
        <p:nvPr/>
      </p:nvGrpSpPr>
      <p:grpSpPr>
        <a:xfrm>
          <a:off x="0" y="0"/>
          <a:ext cx="0" cy="0"/>
          <a:chOff x="0" y="0"/>
          <a:chExt cx="0" cy="0"/>
        </a:xfrm>
      </p:grpSpPr>
      <p:sp>
        <p:nvSpPr>
          <p:cNvPr id="16" name="object 9"/>
          <p:cNvSpPr txBox="1">
            <a:spLocks noGrp="1"/>
          </p:cNvSpPr>
          <p:nvPr>
            <p:ph type="title" hasCustomPrompt="1"/>
          </p:nvPr>
        </p:nvSpPr>
        <p:spPr>
          <a:xfrm>
            <a:off x="3801305" y="1718302"/>
            <a:ext cx="3217474" cy="989282"/>
          </a:xfrm>
          <a:prstGeom prst="rect">
            <a:avLst/>
          </a:prstGeom>
        </p:spPr>
        <p:txBody>
          <a:bodyPr vert="horz" wrap="square" lIns="0" tIns="12700" rIns="0" bIns="0" rtlCol="0">
            <a:spAutoFit/>
          </a:bodyPr>
          <a:lstStyle>
            <a:lvl1pPr marL="12648">
              <a:lnSpc>
                <a:spcPts val="3745"/>
              </a:lnSpc>
              <a:spcBef>
                <a:spcPts val="100"/>
              </a:spcBef>
              <a:defRPr sz="3187">
                <a:solidFill>
                  <a:schemeClr val="bg1"/>
                </a:solidFill>
                <a:latin typeface="Lato Semibold" panose="020F0502020204030203" pitchFamily="34" charset="0"/>
                <a:ea typeface="Lato Semibold" panose="020F0502020204030203" pitchFamily="34" charset="0"/>
                <a:cs typeface="Lato Semibold" panose="020F0502020204030203" pitchFamily="34" charset="0"/>
              </a:defRPr>
            </a:lvl1pPr>
          </a:lstStyle>
          <a:p>
            <a:pPr marL="12700">
              <a:lnSpc>
                <a:spcPts val="3760"/>
              </a:lnSpc>
              <a:spcBef>
                <a:spcPts val="100"/>
              </a:spcBef>
            </a:pPr>
            <a:r>
              <a:rPr lang="en-US" spc="5" dirty="0"/>
              <a:t>Section</a:t>
            </a:r>
            <a:r>
              <a:rPr lang="en-US" spc="-90" dirty="0"/>
              <a:t> </a:t>
            </a:r>
            <a:r>
              <a:rPr lang="en-US" dirty="0"/>
              <a:t>heading</a:t>
            </a:r>
            <a:br>
              <a:rPr lang="en-US" dirty="0"/>
            </a:br>
            <a:r>
              <a:rPr lang="en-US" spc="-10" dirty="0"/>
              <a:t>second </a:t>
            </a:r>
            <a:r>
              <a:rPr lang="en-US" spc="-5" dirty="0"/>
              <a:t>line</a:t>
            </a:r>
            <a:endParaRPr spc="-5" dirty="0"/>
          </a:p>
        </p:txBody>
      </p:sp>
      <p:sp>
        <p:nvSpPr>
          <p:cNvPr id="18" name="Picture Placeholder 2" descr="Decorative"/>
          <p:cNvSpPr>
            <a:spLocks noGrp="1"/>
          </p:cNvSpPr>
          <p:nvPr>
            <p:ph type="pic" sz="quarter" idx="12"/>
          </p:nvPr>
        </p:nvSpPr>
        <p:spPr>
          <a:xfrm>
            <a:off x="1" y="-9542"/>
            <a:ext cx="3324660" cy="6867543"/>
          </a:xfrm>
          <a:solidFill>
            <a:schemeClr val="bg1"/>
          </a:solidFill>
        </p:spPr>
        <p:txBody>
          <a:bodyPr/>
          <a:lstStyle>
            <a:lvl1pPr marL="0" marR="0" indent="0" algn="ctr" defTabSz="1211985" rtl="0" eaLnBrk="1" fontAlgn="auto" latinLnBrk="0" hangingPunct="1">
              <a:lnSpc>
                <a:spcPct val="100000"/>
              </a:lnSpc>
              <a:spcBef>
                <a:spcPct val="20000"/>
              </a:spcBef>
              <a:spcAft>
                <a:spcPts val="0"/>
              </a:spcAft>
              <a:buClrTx/>
              <a:buSzTx/>
              <a:buFont typeface="Arial" pitchFamily="34" charset="0"/>
              <a:buNone/>
              <a:tabLst/>
              <a:defRPr/>
            </a:lvl1pPr>
          </a:lstStyle>
          <a:p>
            <a:pPr marL="0" marR="0" lvl="0" indent="0" algn="l" defTabSz="1211985" rtl="0" eaLnBrk="1" fontAlgn="auto" latinLnBrk="0" hangingPunct="1">
              <a:lnSpc>
                <a:spcPct val="100000"/>
              </a:lnSpc>
              <a:spcBef>
                <a:spcPct val="20000"/>
              </a:spcBef>
              <a:spcAft>
                <a:spcPts val="0"/>
              </a:spcAft>
              <a:buClrTx/>
              <a:buSzTx/>
              <a:buFont typeface="Arial" pitchFamily="34" charset="0"/>
              <a:buNone/>
              <a:tabLst/>
              <a:defRPr/>
            </a:pPr>
            <a:r>
              <a:rPr lang="en-AU" dirty="0"/>
              <a:t>Click icon to add picture</a:t>
            </a:r>
          </a:p>
        </p:txBody>
      </p:sp>
      <p:sp>
        <p:nvSpPr>
          <p:cNvPr id="7" name="Text Placeholder 2"/>
          <p:cNvSpPr>
            <a:spLocks noGrp="1"/>
          </p:cNvSpPr>
          <p:nvPr>
            <p:ph type="body" sz="quarter" idx="11" hasCustomPrompt="1"/>
          </p:nvPr>
        </p:nvSpPr>
        <p:spPr>
          <a:xfrm>
            <a:off x="9944086" y="3958390"/>
            <a:ext cx="1785745" cy="2460978"/>
          </a:xfrm>
        </p:spPr>
        <p:txBody>
          <a:bodyPr wrap="none" lIns="0" tIns="0" rIns="0" bIns="0" anchor="ctr">
            <a:noAutofit/>
          </a:bodyPr>
          <a:lstStyle>
            <a:lvl1pPr marL="0" indent="0" algn="ctr">
              <a:lnSpc>
                <a:spcPct val="100000"/>
              </a:lnSpc>
              <a:spcBef>
                <a:spcPts val="0"/>
              </a:spcBef>
              <a:buNone/>
              <a:defRPr sz="11600">
                <a:solidFill>
                  <a:schemeClr val="bg1"/>
                </a:solidFill>
                <a:latin typeface="+mj-lt"/>
              </a:defRPr>
            </a:lvl1pPr>
          </a:lstStyle>
          <a:p>
            <a:pPr lvl="0"/>
            <a:r>
              <a:rPr lang="en-AU" dirty="0"/>
              <a:t>1</a:t>
            </a:r>
          </a:p>
        </p:txBody>
      </p:sp>
      <p:pic>
        <p:nvPicPr>
          <p:cNvPr id="6" name="Picture 5" descr="A picture containing text&#10;&#10;Description automatically generated">
            <a:extLst>
              <a:ext uri="{FF2B5EF4-FFF2-40B4-BE49-F238E27FC236}">
                <a16:creationId xmlns:a16="http://schemas.microsoft.com/office/drawing/2014/main" id="{ACA0584A-368E-6244-A0D8-18CB28B6F4F4}"/>
              </a:ext>
            </a:extLst>
          </p:cNvPr>
          <p:cNvPicPr>
            <a:picLocks noChangeAspect="1"/>
          </p:cNvPicPr>
          <p:nvPr userDrawn="1"/>
        </p:nvPicPr>
        <p:blipFill rotWithShape="1">
          <a:blip r:embed="rId2" cstate="email">
            <a:alphaModFix amt="25000"/>
            <a:extLst>
              <a:ext uri="{28A0092B-C50C-407E-A947-70E740481C1C}">
                <a14:useLocalDpi xmlns:a14="http://schemas.microsoft.com/office/drawing/2010/main"/>
              </a:ext>
            </a:extLst>
          </a:blip>
          <a:srcRect l="12691" r="3832"/>
          <a:stretch/>
        </p:blipFill>
        <p:spPr>
          <a:xfrm>
            <a:off x="3324661" y="2465794"/>
            <a:ext cx="8867338" cy="2462144"/>
          </a:xfrm>
          <a:prstGeom prst="rect">
            <a:avLst/>
          </a:prstGeom>
        </p:spPr>
      </p:pic>
    </p:spTree>
    <p:extLst>
      <p:ext uri="{BB962C8B-B14F-4D97-AF65-F5344CB8AC3E}">
        <p14:creationId xmlns:p14="http://schemas.microsoft.com/office/powerpoint/2010/main" val="146852193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DARWIN - 1 placeholder">
    <p:spTree>
      <p:nvGrpSpPr>
        <p:cNvPr id="1" name=""/>
        <p:cNvGrpSpPr/>
        <p:nvPr/>
      </p:nvGrpSpPr>
      <p:grpSpPr>
        <a:xfrm>
          <a:off x="0" y="0"/>
          <a:ext cx="0" cy="0"/>
          <a:chOff x="0" y="0"/>
          <a:chExt cx="0" cy="0"/>
        </a:xfrm>
      </p:grpSpPr>
      <p:sp>
        <p:nvSpPr>
          <p:cNvPr id="13" name="Title 1"/>
          <p:cNvSpPr>
            <a:spLocks noGrp="1"/>
          </p:cNvSpPr>
          <p:nvPr>
            <p:ph type="title" hasCustomPrompt="1"/>
          </p:nvPr>
        </p:nvSpPr>
        <p:spPr>
          <a:xfrm>
            <a:off x="864000" y="356659"/>
            <a:ext cx="10465163" cy="720000"/>
          </a:xfrm>
        </p:spPr>
        <p:txBody>
          <a:bodyPr>
            <a:noAutofit/>
          </a:bodyPr>
          <a:lstStyle>
            <a:lvl1pPr>
              <a:lnSpc>
                <a:spcPts val="4374"/>
              </a:lnSpc>
              <a:spcAft>
                <a:spcPts val="1458"/>
              </a:spcAft>
              <a:defRPr b="0" baseline="0">
                <a:solidFill>
                  <a:srgbClr val="4E285B"/>
                </a:solidFill>
              </a:defRPr>
            </a:lvl1pPr>
          </a:lstStyle>
          <a:p>
            <a:r>
              <a:rPr lang="en-US" dirty="0"/>
              <a:t>&lt;Heading&gt;</a:t>
            </a:r>
            <a:endParaRPr lang="en-AU" dirty="0"/>
          </a:p>
        </p:txBody>
      </p:sp>
      <p:sp>
        <p:nvSpPr>
          <p:cNvPr id="7" name="Content Placeholder 2"/>
          <p:cNvSpPr>
            <a:spLocks noGrp="1"/>
          </p:cNvSpPr>
          <p:nvPr>
            <p:ph idx="1" hasCustomPrompt="1"/>
          </p:nvPr>
        </p:nvSpPr>
        <p:spPr>
          <a:xfrm>
            <a:off x="864000" y="1316765"/>
            <a:ext cx="10465163" cy="4416491"/>
          </a:xfrm>
        </p:spPr>
        <p:txBody>
          <a:bodyPr tIns="0">
            <a:normAutofit/>
          </a:bodyPr>
          <a:lstStyle>
            <a:lvl1pPr marL="0" indent="0">
              <a:lnSpc>
                <a:spcPts val="2651"/>
              </a:lnSpc>
              <a:spcBef>
                <a:spcPts val="0"/>
              </a:spcBef>
              <a:buFont typeface="Arial" panose="020B0604020202020204" pitchFamily="34" charset="0"/>
              <a:buNone/>
              <a:defRPr sz="2386">
                <a:solidFill>
                  <a:srgbClr val="454347"/>
                </a:solidFill>
                <a:latin typeface="+mn-lt"/>
                <a:ea typeface="Lato Light" panose="020F0502020204030203" pitchFamily="34" charset="0"/>
                <a:cs typeface="Lato Light" panose="020F0502020204030203" pitchFamily="34" charset="0"/>
              </a:defRPr>
            </a:lvl1pPr>
            <a:lvl2pPr marL="605992" indent="0">
              <a:buNone/>
              <a:defRPr/>
            </a:lvl2pPr>
            <a:lvl3pPr marL="1211985" indent="0">
              <a:buNone/>
              <a:defRPr/>
            </a:lvl3pPr>
            <a:lvl4pPr marL="1817978" indent="0">
              <a:buNone/>
              <a:defRPr/>
            </a:lvl4pPr>
            <a:lvl5pPr marL="2423971" indent="0">
              <a:buNone/>
              <a:defRPr/>
            </a:lvl5pPr>
          </a:lstStyle>
          <a:p>
            <a:pPr lvl="0"/>
            <a:r>
              <a:rPr lang="en-US" dirty="0"/>
              <a:t>&lt;Content&gt;</a:t>
            </a:r>
          </a:p>
        </p:txBody>
      </p:sp>
    </p:spTree>
    <p:extLst>
      <p:ext uri="{BB962C8B-B14F-4D97-AF65-F5344CB8AC3E}">
        <p14:creationId xmlns:p14="http://schemas.microsoft.com/office/powerpoint/2010/main" val="3744580008"/>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4.xml"/><Relationship Id="rId13" Type="http://schemas.openxmlformats.org/officeDocument/2006/relationships/slideLayout" Target="../slideLayouts/slideLayout19.xml"/><Relationship Id="rId18" Type="http://schemas.openxmlformats.org/officeDocument/2006/relationships/slideLayout" Target="../slideLayouts/slideLayout24.xml"/><Relationship Id="rId26" Type="http://schemas.openxmlformats.org/officeDocument/2006/relationships/slideLayout" Target="../slideLayouts/slideLayout32.xml"/><Relationship Id="rId3" Type="http://schemas.openxmlformats.org/officeDocument/2006/relationships/slideLayout" Target="../slideLayouts/slideLayout9.xml"/><Relationship Id="rId21" Type="http://schemas.openxmlformats.org/officeDocument/2006/relationships/slideLayout" Target="../slideLayouts/slideLayout27.xml"/><Relationship Id="rId7" Type="http://schemas.openxmlformats.org/officeDocument/2006/relationships/slideLayout" Target="../slideLayouts/slideLayout13.xml"/><Relationship Id="rId12" Type="http://schemas.openxmlformats.org/officeDocument/2006/relationships/slideLayout" Target="../slideLayouts/slideLayout18.xml"/><Relationship Id="rId17" Type="http://schemas.openxmlformats.org/officeDocument/2006/relationships/slideLayout" Target="../slideLayouts/slideLayout23.xml"/><Relationship Id="rId25" Type="http://schemas.openxmlformats.org/officeDocument/2006/relationships/slideLayout" Target="../slideLayouts/slideLayout31.xml"/><Relationship Id="rId2" Type="http://schemas.openxmlformats.org/officeDocument/2006/relationships/slideLayout" Target="../slideLayouts/slideLayout8.xml"/><Relationship Id="rId16" Type="http://schemas.openxmlformats.org/officeDocument/2006/relationships/slideLayout" Target="../slideLayouts/slideLayout22.xml"/><Relationship Id="rId20" Type="http://schemas.openxmlformats.org/officeDocument/2006/relationships/slideLayout" Target="../slideLayouts/slideLayout26.xml"/><Relationship Id="rId1" Type="http://schemas.openxmlformats.org/officeDocument/2006/relationships/slideLayout" Target="../slideLayouts/slideLayout7.xml"/><Relationship Id="rId6" Type="http://schemas.openxmlformats.org/officeDocument/2006/relationships/slideLayout" Target="../slideLayouts/slideLayout12.xml"/><Relationship Id="rId11" Type="http://schemas.openxmlformats.org/officeDocument/2006/relationships/slideLayout" Target="../slideLayouts/slideLayout17.xml"/><Relationship Id="rId24" Type="http://schemas.openxmlformats.org/officeDocument/2006/relationships/slideLayout" Target="../slideLayouts/slideLayout30.xml"/><Relationship Id="rId5" Type="http://schemas.openxmlformats.org/officeDocument/2006/relationships/slideLayout" Target="../slideLayouts/slideLayout11.xml"/><Relationship Id="rId15" Type="http://schemas.openxmlformats.org/officeDocument/2006/relationships/slideLayout" Target="../slideLayouts/slideLayout21.xml"/><Relationship Id="rId23" Type="http://schemas.openxmlformats.org/officeDocument/2006/relationships/slideLayout" Target="../slideLayouts/slideLayout29.xml"/><Relationship Id="rId28" Type="http://schemas.openxmlformats.org/officeDocument/2006/relationships/image" Target="../media/image3.jpeg"/><Relationship Id="rId10" Type="http://schemas.openxmlformats.org/officeDocument/2006/relationships/slideLayout" Target="../slideLayouts/slideLayout16.xml"/><Relationship Id="rId19" Type="http://schemas.openxmlformats.org/officeDocument/2006/relationships/slideLayout" Target="../slideLayouts/slideLayout25.xml"/><Relationship Id="rId4" Type="http://schemas.openxmlformats.org/officeDocument/2006/relationships/slideLayout" Target="../slideLayouts/slideLayout10.xml"/><Relationship Id="rId9" Type="http://schemas.openxmlformats.org/officeDocument/2006/relationships/slideLayout" Target="../slideLayouts/slideLayout15.xml"/><Relationship Id="rId14" Type="http://schemas.openxmlformats.org/officeDocument/2006/relationships/slideLayout" Target="../slideLayouts/slideLayout20.xml"/><Relationship Id="rId22" Type="http://schemas.openxmlformats.org/officeDocument/2006/relationships/slideLayout" Target="../slideLayouts/slideLayout28.xml"/><Relationship Id="rId27"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111138"/>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263015207"/>
      </p:ext>
    </p:extLst>
  </p:cSld>
  <p:clrMap bg1="lt1" tx1="dk1" bg2="lt2" tx2="dk2" accent1="accent1" accent2="accent2" accent3="accent3" accent4="accent4" accent5="accent5" accent6="accent6" hlink="hlink" folHlink="folHlink"/>
  <p:sldLayoutIdLst>
    <p:sldLayoutId id="2147483650" r:id="rId1"/>
    <p:sldLayoutId id="2147483651" r:id="rId2"/>
    <p:sldLayoutId id="2147483652" r:id="rId3"/>
    <p:sldLayoutId id="2147483679" r:id="rId4"/>
    <p:sldLayoutId id="2147483680" r:id="rId5"/>
    <p:sldLayoutId id="2147483681" r:id="rId6"/>
  </p:sldLayoutIdLst>
  <p:txStyles>
    <p:titleStyle>
      <a:lvl1pPr algn="l" defTabSz="914400" rtl="0" eaLnBrk="1" latinLnBrk="0" hangingPunct="1">
        <a:lnSpc>
          <a:spcPct val="90000"/>
        </a:lnSpc>
        <a:spcBef>
          <a:spcPct val="0"/>
        </a:spcBef>
        <a:buNone/>
        <a:defRPr sz="4400" kern="1200">
          <a:solidFill>
            <a:schemeClr val="bg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&lt;Heading&gt;</a:t>
            </a:r>
            <a:endParaRPr lang="en-AU" dirty="0"/>
          </a:p>
        </p:txBody>
      </p:sp>
      <p:sp>
        <p:nvSpPr>
          <p:cNvPr id="3" name="Text Placeholder 2"/>
          <p:cNvSpPr>
            <a:spLocks noGrp="1"/>
          </p:cNvSpPr>
          <p:nvPr>
            <p:ph type="body" idx="1"/>
          </p:nvPr>
        </p:nvSpPr>
        <p:spPr>
          <a:xfrm>
            <a:off x="838200" y="1825625"/>
            <a:ext cx="10515600" cy="3972797"/>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cxnSp>
        <p:nvCxnSpPr>
          <p:cNvPr id="7" name="Straight Connector 6" descr="Bottom page border"/>
          <p:cNvCxnSpPr/>
          <p:nvPr userDrawn="1"/>
        </p:nvCxnSpPr>
        <p:spPr>
          <a:xfrm>
            <a:off x="335827" y="5988889"/>
            <a:ext cx="11571146" cy="0"/>
          </a:xfrm>
          <a:prstGeom prst="line">
            <a:avLst/>
          </a:prstGeom>
          <a:ln w="12700" cmpd="sng">
            <a:solidFill>
              <a:schemeClr val="bg1">
                <a:lumMod val="50000"/>
              </a:schemeClr>
            </a:solidFill>
          </a:ln>
          <a:effectLst/>
        </p:spPr>
        <p:style>
          <a:lnRef idx="2">
            <a:schemeClr val="accent1"/>
          </a:lnRef>
          <a:fillRef idx="0">
            <a:schemeClr val="accent1"/>
          </a:fillRef>
          <a:effectRef idx="1">
            <a:schemeClr val="accent1"/>
          </a:effectRef>
          <a:fontRef idx="minor">
            <a:schemeClr val="tx1"/>
          </a:fontRef>
        </p:style>
      </p:cxnSp>
      <p:sp>
        <p:nvSpPr>
          <p:cNvPr id="6" name="TextBox 5"/>
          <p:cNvSpPr txBox="1"/>
          <p:nvPr userDrawn="1"/>
        </p:nvSpPr>
        <p:spPr>
          <a:xfrm>
            <a:off x="864000" y="6234544"/>
            <a:ext cx="502982" cy="276999"/>
          </a:xfrm>
          <a:prstGeom prst="rect">
            <a:avLst/>
          </a:prstGeom>
          <a:noFill/>
        </p:spPr>
        <p:txBody>
          <a:bodyPr wrap="square" rtlCol="0">
            <a:spAutoFit/>
          </a:bodyPr>
          <a:lstStyle/>
          <a:p>
            <a:fld id="{A41582DA-F640-4E94-B23D-AD0F735A9F7D}" type="slidenum">
              <a:rPr lang="en-AU" sz="1200" smtClean="0">
                <a:solidFill>
                  <a:srgbClr val="454347"/>
                </a:solidFill>
              </a:rPr>
              <a:t>‹#›</a:t>
            </a:fld>
            <a:endParaRPr lang="en-AU" dirty="0">
              <a:solidFill>
                <a:srgbClr val="454347"/>
              </a:solidFill>
            </a:endParaRPr>
          </a:p>
        </p:txBody>
      </p:sp>
      <p:pic>
        <p:nvPicPr>
          <p:cNvPr id="4" name="Picture 3" descr="Northern Territory Government">
            <a:extLst>
              <a:ext uri="{FF2B5EF4-FFF2-40B4-BE49-F238E27FC236}">
                <a16:creationId xmlns:a16="http://schemas.microsoft.com/office/drawing/2014/main" id="{847C7BC4-EFA4-47C3-F96F-19BF7CDA8180}"/>
              </a:ext>
            </a:extLst>
          </p:cNvPr>
          <p:cNvPicPr>
            <a:picLocks noChangeAspect="1"/>
          </p:cNvPicPr>
          <p:nvPr userDrawn="1"/>
        </p:nvPicPr>
        <p:blipFill>
          <a:blip r:embed="rId28" cstate="print">
            <a:extLst>
              <a:ext uri="{28A0092B-C50C-407E-A947-70E740481C1C}">
                <a14:useLocalDpi xmlns:a14="http://schemas.microsoft.com/office/drawing/2010/main" val="0"/>
              </a:ext>
            </a:extLst>
          </a:blip>
          <a:stretch>
            <a:fillRect/>
          </a:stretch>
        </p:blipFill>
        <p:spPr bwMode="auto">
          <a:xfrm>
            <a:off x="10714780" y="6179357"/>
            <a:ext cx="1189824" cy="424800"/>
          </a:xfrm>
          <a:prstGeom prst="rect">
            <a:avLst/>
          </a:prstGeom>
          <a:noFill/>
          <a:ln>
            <a:noFill/>
          </a:ln>
        </p:spPr>
      </p:pic>
    </p:spTree>
    <p:extLst>
      <p:ext uri="{BB962C8B-B14F-4D97-AF65-F5344CB8AC3E}">
        <p14:creationId xmlns:p14="http://schemas.microsoft.com/office/powerpoint/2010/main" val="70377056"/>
      </p:ext>
    </p:extLst>
  </p:cSld>
  <p:clrMap bg1="lt1" tx1="dk1" bg2="lt2" tx2="dk2" accent1="accent1" accent2="accent2" accent3="accent3" accent4="accent4" accent5="accent5" accent6="accent6" hlink="hlink" folHlink="folHlink"/>
  <p:sldLayoutIdLst>
    <p:sldLayoutId id="2147483654" r:id="rId1"/>
    <p:sldLayoutId id="2147483655" r:id="rId2"/>
    <p:sldLayoutId id="2147483656" r:id="rId3"/>
    <p:sldLayoutId id="2147483657" r:id="rId4"/>
    <p:sldLayoutId id="2147483658" r:id="rId5"/>
    <p:sldLayoutId id="2147483659" r:id="rId6"/>
    <p:sldLayoutId id="2147483660" r:id="rId7"/>
    <p:sldLayoutId id="2147483661" r:id="rId8"/>
    <p:sldLayoutId id="2147483662" r:id="rId9"/>
    <p:sldLayoutId id="2147483663" r:id="rId10"/>
    <p:sldLayoutId id="2147483664" r:id="rId11"/>
    <p:sldLayoutId id="2147483665" r:id="rId12"/>
    <p:sldLayoutId id="2147483666" r:id="rId13"/>
    <p:sldLayoutId id="2147483667" r:id="rId14"/>
    <p:sldLayoutId id="2147483668" r:id="rId15"/>
    <p:sldLayoutId id="2147483669" r:id="rId16"/>
    <p:sldLayoutId id="2147483670" r:id="rId17"/>
    <p:sldLayoutId id="2147483671" r:id="rId18"/>
    <p:sldLayoutId id="2147483672" r:id="rId19"/>
    <p:sldLayoutId id="2147483673" r:id="rId20"/>
    <p:sldLayoutId id="2147483674" r:id="rId21"/>
    <p:sldLayoutId id="2147483675" r:id="rId22"/>
    <p:sldLayoutId id="2147483676" r:id="rId23"/>
    <p:sldLayoutId id="2147483677" r:id="rId24"/>
    <p:sldLayoutId id="2147483682" r:id="rId25"/>
    <p:sldLayoutId id="2147483683" r:id="rId26"/>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0" indent="0" algn="l" defTabSz="914400" rtl="0" eaLnBrk="1" latinLnBrk="0" hangingPunct="1">
        <a:lnSpc>
          <a:spcPct val="90000"/>
        </a:lnSpc>
        <a:spcBef>
          <a:spcPts val="1000"/>
        </a:spcBef>
        <a:buFont typeface="Arial" panose="020B0604020202020204" pitchFamily="34" charset="0"/>
        <a:buNone/>
        <a:defRPr sz="2800" kern="1200">
          <a:solidFill>
            <a:srgbClr val="454347"/>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454347"/>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454347"/>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26.png"/><Relationship Id="rId3" Type="http://schemas.openxmlformats.org/officeDocument/2006/relationships/image" Target="../media/image22.png"/><Relationship Id="rId7" Type="http://schemas.openxmlformats.org/officeDocument/2006/relationships/image" Target="../media/image25.png"/><Relationship Id="rId2" Type="http://schemas.openxmlformats.org/officeDocument/2006/relationships/notesSlide" Target="../notesSlides/notesSlide7.xml"/><Relationship Id="rId1" Type="http://schemas.openxmlformats.org/officeDocument/2006/relationships/slideLayout" Target="../slideLayouts/slideLayout4.x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hyperlink" Target="https://aus01.safelinks.protection.outlook.com/?url=https%3A%2F%2Fwww.aedc.gov.au%2Fresources%2Fdetail%2F2021-early-development-instrument-questions&amp;data=05%7C02%7Csasha.underhill%40education.nt.gov.au%7C80d7fa9e60c64aaff97308dc7890783d%7C6adff6fb1ad14b95bb8fac8c0e8f1a77%7C0%7C0%7C638517809088006159%7CUnknown%7CTWFpbGZsb3d8eyJWIjoiMC4wLjAwMDAiLCJQIjoiV2luMzIiLCJBTiI6Ik1haWwiLCJXVCI6Mn0%3D%7C0%7C%7C%7C&amp;sdata=bcVQi88BbjRrfCMUES3r9Clga0PUJ9rZNwEP%2F2Foo%2FM%3D&amp;reserved=0" TargetMode="External"/></Relationships>
</file>

<file path=ppt/slides/_rels/slide11.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8.xml"/><Relationship Id="rId1" Type="http://schemas.openxmlformats.org/officeDocument/2006/relationships/slideLayout" Target="../slideLayouts/slideLayout4.xml"/><Relationship Id="rId6" Type="http://schemas.openxmlformats.org/officeDocument/2006/relationships/image" Target="../media/image30.png"/><Relationship Id="rId5" Type="http://schemas.openxmlformats.org/officeDocument/2006/relationships/image" Target="../media/image29.png"/><Relationship Id="rId4" Type="http://schemas.openxmlformats.org/officeDocument/2006/relationships/image" Target="../media/image28.png"/></Relationships>
</file>

<file path=ppt/slides/_rels/slide12.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image" Target="../media/image32.jpg"/><Relationship Id="rId1" Type="http://schemas.openxmlformats.org/officeDocument/2006/relationships/slideLayout" Target="../slideLayouts/slideLayout24.xml"/></Relationships>
</file>

<file path=ppt/slides/_rels/slide15.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1.xml"/><Relationship Id="rId1" Type="http://schemas.openxmlformats.org/officeDocument/2006/relationships/slideLayout" Target="../slideLayouts/slideLayout25.xml"/><Relationship Id="rId4" Type="http://schemas.openxmlformats.org/officeDocument/2006/relationships/image" Target="../media/image34.png"/></Relationships>
</file>

<file path=ppt/slides/_rels/slide16.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12.xml"/><Relationship Id="rId1" Type="http://schemas.openxmlformats.org/officeDocument/2006/relationships/slideLayout" Target="../slideLayouts/slideLayout26.xml"/></Relationships>
</file>

<file path=ppt/slides/_rels/slide17.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13.xml"/><Relationship Id="rId1" Type="http://schemas.openxmlformats.org/officeDocument/2006/relationships/slideLayout" Target="../slideLayouts/slideLayout25.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18.xml.rels><?xml version="1.0" encoding="UTF-8" standalone="yes"?>
<Relationships xmlns="http://schemas.openxmlformats.org/package/2006/relationships"><Relationship Id="rId3" Type="http://schemas.openxmlformats.org/officeDocument/2006/relationships/hyperlink" Target="https://www.aedc.gov.au/about-the-aedc/history/validation-and-trial-of-the-aedi/the-aedi-and-indigenous-children" TargetMode="External"/><Relationship Id="rId2" Type="http://schemas.openxmlformats.org/officeDocument/2006/relationships/notesSlide" Target="../notesSlides/notesSlide14.xml"/><Relationship Id="rId1" Type="http://schemas.openxmlformats.org/officeDocument/2006/relationships/slideLayout" Target="../slideLayouts/slideLayout22.xml"/><Relationship Id="rId6" Type="http://schemas.openxmlformats.org/officeDocument/2006/relationships/image" Target="../media/image37.png"/><Relationship Id="rId5" Type="http://schemas.openxmlformats.org/officeDocument/2006/relationships/image" Target="../media/image36.png"/><Relationship Id="rId4" Type="http://schemas.openxmlformats.org/officeDocument/2006/relationships/image" Target="../media/image35.png"/></Relationships>
</file>

<file path=ppt/slides/_rels/slide19.xml.rels><?xml version="1.0" encoding="UTF-8" standalone="yes"?>
<Relationships xmlns="http://schemas.openxmlformats.org/package/2006/relationships"><Relationship Id="rId3" Type="http://schemas.openxmlformats.org/officeDocument/2006/relationships/hyperlink" Target="https://www.aedc.gov.au/about-the-aedc/history/validation-and-trial-of-the-aedi/the-aedi-and-indigenous-children" TargetMode="External"/><Relationship Id="rId2" Type="http://schemas.openxmlformats.org/officeDocument/2006/relationships/notesSlide" Target="../notesSlides/notesSlide15.xml"/><Relationship Id="rId1" Type="http://schemas.openxmlformats.org/officeDocument/2006/relationships/slideLayout" Target="../slideLayouts/slideLayout22.xml"/><Relationship Id="rId6" Type="http://schemas.openxmlformats.org/officeDocument/2006/relationships/image" Target="../media/image37.png"/><Relationship Id="rId5" Type="http://schemas.openxmlformats.org/officeDocument/2006/relationships/image" Target="../media/image36.png"/><Relationship Id="rId4" Type="http://schemas.openxmlformats.org/officeDocument/2006/relationships/image" Target="../media/image35.png"/></Relationships>
</file>

<file path=ppt/slides/_rels/slide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16.xml"/><Relationship Id="rId1" Type="http://schemas.openxmlformats.org/officeDocument/2006/relationships/slideLayout" Target="../slideLayouts/slideLayout22.xml"/><Relationship Id="rId5" Type="http://schemas.openxmlformats.org/officeDocument/2006/relationships/image" Target="../media/image37.png"/><Relationship Id="rId4" Type="http://schemas.openxmlformats.org/officeDocument/2006/relationships/image" Target="../media/image36.png"/></Relationships>
</file>

<file path=ppt/slides/_rels/slide21.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png"/><Relationship Id="rId1" Type="http://schemas.openxmlformats.org/officeDocument/2006/relationships/slideLayout" Target="../slideLayouts/slideLayout22.xml"/><Relationship Id="rId4" Type="http://schemas.openxmlformats.org/officeDocument/2006/relationships/image" Target="../media/image37.png"/></Relationships>
</file>

<file path=ppt/slides/_rels/slide22.xml.rels><?xml version="1.0" encoding="UTF-8" standalone="yes"?>
<Relationships xmlns="http://schemas.openxmlformats.org/package/2006/relationships"><Relationship Id="rId8" Type="http://schemas.openxmlformats.org/officeDocument/2006/relationships/hyperlink" Target="https://australianchildatlas.com/" TargetMode="External"/><Relationship Id="rId3" Type="http://schemas.openxmlformats.org/officeDocument/2006/relationships/image" Target="../media/image38.png"/><Relationship Id="rId7" Type="http://schemas.openxmlformats.org/officeDocument/2006/relationships/hyperlink" Target="https://www.aedc.gov.au/resources/community-profiles" TargetMode="External"/><Relationship Id="rId2" Type="http://schemas.openxmlformats.org/officeDocument/2006/relationships/notesSlide" Target="../notesSlides/notesSlide17.xml"/><Relationship Id="rId1" Type="http://schemas.openxmlformats.org/officeDocument/2006/relationships/slideLayout" Target="../slideLayouts/slideLayout4.xml"/><Relationship Id="rId6" Type="http://schemas.openxmlformats.org/officeDocument/2006/relationships/hyperlink" Target="https://www.aedc.gov.au/resources/detail/2021-aedc-national-report" TargetMode="External"/><Relationship Id="rId5" Type="http://schemas.openxmlformats.org/officeDocument/2006/relationships/hyperlink" Target="https://www.aedc.gov.au/data-explorer/" TargetMode="External"/><Relationship Id="rId4" Type="http://schemas.openxmlformats.org/officeDocument/2006/relationships/hyperlink" Target="https://www.aedc.gov.au/data" TargetMode="External"/><Relationship Id="rId9" Type="http://schemas.openxmlformats.org/officeDocument/2006/relationships/hyperlink" Target="https://cmc.nt.gov.au/children/story-of-our-children-and-young-people/ebooks" TargetMode="External"/></Relationships>
</file>

<file path=ppt/slides/_rels/slide23.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9.png"/><Relationship Id="rId1" Type="http://schemas.openxmlformats.org/officeDocument/2006/relationships/slideLayout" Target="../slideLayouts/slideLayout22.xml"/><Relationship Id="rId5" Type="http://schemas.openxmlformats.org/officeDocument/2006/relationships/image" Target="../media/image37.png"/><Relationship Id="rId4" Type="http://schemas.openxmlformats.org/officeDocument/2006/relationships/image" Target="../media/image36.png"/></Relationships>
</file>

<file path=ppt/slides/_rels/slide24.xml.rels><?xml version="1.0" encoding="UTF-8" standalone="yes"?>
<Relationships xmlns="http://schemas.openxmlformats.org/package/2006/relationships"><Relationship Id="rId8" Type="http://schemas.openxmlformats.org/officeDocument/2006/relationships/tags" Target="../tags/tag14.xml"/><Relationship Id="rId13" Type="http://schemas.openxmlformats.org/officeDocument/2006/relationships/tags" Target="../tags/tag19.xml"/><Relationship Id="rId3" Type="http://schemas.openxmlformats.org/officeDocument/2006/relationships/tags" Target="../tags/tag9.xml"/><Relationship Id="rId7" Type="http://schemas.openxmlformats.org/officeDocument/2006/relationships/tags" Target="../tags/tag13.xml"/><Relationship Id="rId12" Type="http://schemas.openxmlformats.org/officeDocument/2006/relationships/tags" Target="../tags/tag18.xml"/><Relationship Id="rId2" Type="http://schemas.openxmlformats.org/officeDocument/2006/relationships/tags" Target="../tags/tag8.xml"/><Relationship Id="rId16" Type="http://schemas.openxmlformats.org/officeDocument/2006/relationships/image" Target="../media/image40.jpeg"/><Relationship Id="rId1" Type="http://schemas.openxmlformats.org/officeDocument/2006/relationships/tags" Target="../tags/tag7.xml"/><Relationship Id="rId6" Type="http://schemas.openxmlformats.org/officeDocument/2006/relationships/tags" Target="../tags/tag12.xml"/><Relationship Id="rId11" Type="http://schemas.openxmlformats.org/officeDocument/2006/relationships/tags" Target="../tags/tag17.xml"/><Relationship Id="rId5" Type="http://schemas.openxmlformats.org/officeDocument/2006/relationships/tags" Target="../tags/tag11.xml"/><Relationship Id="rId15" Type="http://schemas.openxmlformats.org/officeDocument/2006/relationships/notesSlide" Target="../notesSlides/notesSlide18.xml"/><Relationship Id="rId10" Type="http://schemas.openxmlformats.org/officeDocument/2006/relationships/tags" Target="../tags/tag16.xml"/><Relationship Id="rId4" Type="http://schemas.openxmlformats.org/officeDocument/2006/relationships/tags" Target="../tags/tag10.xml"/><Relationship Id="rId9" Type="http://schemas.openxmlformats.org/officeDocument/2006/relationships/tags" Target="../tags/tag15.xml"/><Relationship Id="rId14" Type="http://schemas.openxmlformats.org/officeDocument/2006/relationships/slideLayout" Target="../slideLayouts/slideLayout31.xml"/></Relationships>
</file>

<file path=ppt/slides/_rels/slide25.xml.rels><?xml version="1.0" encoding="UTF-8" standalone="yes"?>
<Relationships xmlns="http://schemas.openxmlformats.org/package/2006/relationships"><Relationship Id="rId8" Type="http://schemas.openxmlformats.org/officeDocument/2006/relationships/tags" Target="../tags/tag30.xml"/><Relationship Id="rId13" Type="http://schemas.openxmlformats.org/officeDocument/2006/relationships/tags" Target="../tags/tag35.xml"/><Relationship Id="rId18" Type="http://schemas.openxmlformats.org/officeDocument/2006/relationships/tags" Target="../tags/tag40.xml"/><Relationship Id="rId26" Type="http://schemas.openxmlformats.org/officeDocument/2006/relationships/tags" Target="../tags/tag48.xml"/><Relationship Id="rId3" Type="http://schemas.openxmlformats.org/officeDocument/2006/relationships/tags" Target="../tags/tag25.xml"/><Relationship Id="rId21" Type="http://schemas.openxmlformats.org/officeDocument/2006/relationships/tags" Target="../tags/tag43.xml"/><Relationship Id="rId7" Type="http://schemas.openxmlformats.org/officeDocument/2006/relationships/tags" Target="../tags/tag29.xml"/><Relationship Id="rId12" Type="http://schemas.openxmlformats.org/officeDocument/2006/relationships/tags" Target="../tags/tag34.xml"/><Relationship Id="rId17" Type="http://schemas.openxmlformats.org/officeDocument/2006/relationships/tags" Target="../tags/tag39.xml"/><Relationship Id="rId25" Type="http://schemas.openxmlformats.org/officeDocument/2006/relationships/tags" Target="../tags/tag47.xml"/><Relationship Id="rId2" Type="http://schemas.openxmlformats.org/officeDocument/2006/relationships/tags" Target="../tags/tag24.xml"/><Relationship Id="rId16" Type="http://schemas.openxmlformats.org/officeDocument/2006/relationships/tags" Target="../tags/tag38.xml"/><Relationship Id="rId20" Type="http://schemas.openxmlformats.org/officeDocument/2006/relationships/tags" Target="../tags/tag42.xml"/><Relationship Id="rId29" Type="http://schemas.openxmlformats.org/officeDocument/2006/relationships/notesSlide" Target="../notesSlides/notesSlide19.xml"/><Relationship Id="rId1" Type="http://schemas.openxmlformats.org/officeDocument/2006/relationships/tags" Target="../tags/tag23.xml"/><Relationship Id="rId6" Type="http://schemas.openxmlformats.org/officeDocument/2006/relationships/tags" Target="../tags/tag28.xml"/><Relationship Id="rId11" Type="http://schemas.openxmlformats.org/officeDocument/2006/relationships/tags" Target="../tags/tag33.xml"/><Relationship Id="rId24" Type="http://schemas.openxmlformats.org/officeDocument/2006/relationships/tags" Target="../tags/tag46.xml"/><Relationship Id="rId5" Type="http://schemas.openxmlformats.org/officeDocument/2006/relationships/tags" Target="../tags/tag27.xml"/><Relationship Id="rId15" Type="http://schemas.openxmlformats.org/officeDocument/2006/relationships/tags" Target="../tags/tag37.xml"/><Relationship Id="rId23" Type="http://schemas.openxmlformats.org/officeDocument/2006/relationships/tags" Target="../tags/tag45.xml"/><Relationship Id="rId28" Type="http://schemas.openxmlformats.org/officeDocument/2006/relationships/slideLayout" Target="../slideLayouts/slideLayout32.xml"/><Relationship Id="rId10" Type="http://schemas.openxmlformats.org/officeDocument/2006/relationships/tags" Target="../tags/tag32.xml"/><Relationship Id="rId19" Type="http://schemas.openxmlformats.org/officeDocument/2006/relationships/tags" Target="../tags/tag41.xml"/><Relationship Id="rId4" Type="http://schemas.openxmlformats.org/officeDocument/2006/relationships/tags" Target="../tags/tag26.xml"/><Relationship Id="rId9" Type="http://schemas.openxmlformats.org/officeDocument/2006/relationships/tags" Target="../tags/tag31.xml"/><Relationship Id="rId14" Type="http://schemas.openxmlformats.org/officeDocument/2006/relationships/tags" Target="../tags/tag36.xml"/><Relationship Id="rId22" Type="http://schemas.openxmlformats.org/officeDocument/2006/relationships/tags" Target="../tags/tag44.xml"/><Relationship Id="rId27" Type="http://schemas.openxmlformats.org/officeDocument/2006/relationships/tags" Target="../tags/tag49.xml"/><Relationship Id="rId30" Type="http://schemas.openxmlformats.org/officeDocument/2006/relationships/image" Target="../media/image41.png"/></Relationships>
</file>

<file path=ppt/slides/_rels/slide26.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9.png"/><Relationship Id="rId1" Type="http://schemas.openxmlformats.org/officeDocument/2006/relationships/slideLayout" Target="../slideLayouts/slideLayout22.xml"/><Relationship Id="rId5" Type="http://schemas.openxmlformats.org/officeDocument/2006/relationships/image" Target="../media/image37.png"/><Relationship Id="rId4" Type="http://schemas.openxmlformats.org/officeDocument/2006/relationships/image" Target="../media/image36.png"/></Relationships>
</file>

<file path=ppt/slides/_rels/slide27.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png"/><Relationship Id="rId1" Type="http://schemas.openxmlformats.org/officeDocument/2006/relationships/slideLayout" Target="../slideLayouts/slideLayout22.xml"/><Relationship Id="rId4" Type="http://schemas.openxmlformats.org/officeDocument/2006/relationships/image" Target="../media/image37.png"/></Relationships>
</file>

<file path=ppt/slides/_rels/slide28.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notesSlide" Target="../notesSlides/notesSlide20.xml"/><Relationship Id="rId1" Type="http://schemas.openxmlformats.org/officeDocument/2006/relationships/slideLayout" Target="../slideLayouts/slideLayout28.xml"/></Relationships>
</file>

<file path=ppt/slides/_rels/slide29.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21.xml"/><Relationship Id="rId1" Type="http://schemas.openxmlformats.org/officeDocument/2006/relationships/slideLayout" Target="../slideLayouts/slideLayout29.xml"/></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22.xml"/><Relationship Id="rId1" Type="http://schemas.openxmlformats.org/officeDocument/2006/relationships/slideLayout" Target="../slideLayouts/slideLayout29.xml"/></Relationships>
</file>

<file path=ppt/slides/_rels/slide31.xml.rels><?xml version="1.0" encoding="UTF-8" standalone="yes"?>
<Relationships xmlns="http://schemas.openxmlformats.org/package/2006/relationships"><Relationship Id="rId3" Type="http://schemas.openxmlformats.org/officeDocument/2006/relationships/hyperlink" Target="mailto:karen.cieri@education.nt.gov.au" TargetMode="External"/><Relationship Id="rId2" Type="http://schemas.openxmlformats.org/officeDocument/2006/relationships/notesSlide" Target="../notesSlides/notesSlide23.xml"/><Relationship Id="rId1" Type="http://schemas.openxmlformats.org/officeDocument/2006/relationships/slideLayout" Target="../slideLayouts/slideLayout29.xml"/><Relationship Id="rId4" Type="http://schemas.openxmlformats.org/officeDocument/2006/relationships/image" Target="../media/image44.png"/></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4.xml"/><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3" Type="http://schemas.openxmlformats.org/officeDocument/2006/relationships/hyperlink" Target="https://www.aedc.gov.au/general/search-results?indexcatalogue=test-search&amp;searchquery=placemat" TargetMode="External"/><Relationship Id="rId2" Type="http://schemas.openxmlformats.org/officeDocument/2006/relationships/notesSlide" Target="../notesSlides/notesSlide5.xml"/><Relationship Id="rId1" Type="http://schemas.openxmlformats.org/officeDocument/2006/relationships/slideLayout" Target="../slideLayouts/slideLayout4.xml"/><Relationship Id="rId5" Type="http://schemas.openxmlformats.org/officeDocument/2006/relationships/image" Target="../media/image14.png"/><Relationship Id="rId4" Type="http://schemas.openxmlformats.org/officeDocument/2006/relationships/image" Target="../media/image13.png"/></Relationships>
</file>

<file path=ppt/slides/_rels/slide8.xml.rels><?xml version="1.0" encoding="UTF-8" standalone="yes"?>
<Relationships xmlns="http://schemas.openxmlformats.org/package/2006/relationships"><Relationship Id="rId3" Type="http://schemas.openxmlformats.org/officeDocument/2006/relationships/image" Target="../media/image16.png"/><Relationship Id="rId7" Type="http://schemas.openxmlformats.org/officeDocument/2006/relationships/image" Target="../media/image20.png"/><Relationship Id="rId2" Type="http://schemas.openxmlformats.org/officeDocument/2006/relationships/image" Target="../media/image15.png"/><Relationship Id="rId1" Type="http://schemas.openxmlformats.org/officeDocument/2006/relationships/slideLayout" Target="../slideLayouts/slideLayout5.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png"/></Relationships>
</file>

<file path=ppt/slides/_rels/slide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sz="quarter" idx="14"/>
          </p:nvPr>
        </p:nvSpPr>
        <p:spPr>
          <a:xfrm>
            <a:off x="226504" y="509055"/>
            <a:ext cx="5513536" cy="249299"/>
          </a:xfrm>
        </p:spPr>
        <p:txBody>
          <a:bodyPr/>
          <a:lstStyle/>
          <a:p>
            <a:r>
              <a:rPr lang="en-AU" dirty="0"/>
              <a:t>Department of </a:t>
            </a:r>
            <a:r>
              <a:rPr lang="en-AU" dirty="0">
                <a:latin typeface="+mj-lt"/>
              </a:rPr>
              <a:t>EDUCATION</a:t>
            </a:r>
          </a:p>
        </p:txBody>
      </p:sp>
      <p:sp>
        <p:nvSpPr>
          <p:cNvPr id="7" name="Title 6"/>
          <p:cNvSpPr>
            <a:spLocks noGrp="1"/>
          </p:cNvSpPr>
          <p:nvPr>
            <p:ph type="title"/>
          </p:nvPr>
        </p:nvSpPr>
        <p:spPr>
          <a:xfrm>
            <a:off x="226504" y="1375794"/>
            <a:ext cx="5704514" cy="1551964"/>
          </a:xfrm>
        </p:spPr>
        <p:txBody>
          <a:bodyPr/>
          <a:lstStyle/>
          <a:p>
            <a:pPr algn="ctr"/>
            <a:r>
              <a:rPr lang="en-AU" sz="2400" dirty="0"/>
              <a:t>The Australian Early Development Census (AEDC)</a:t>
            </a:r>
            <a:br>
              <a:rPr lang="en-AU" sz="2400" dirty="0"/>
            </a:br>
            <a:br>
              <a:rPr lang="en-AU" sz="2400" dirty="0"/>
            </a:br>
            <a:br>
              <a:rPr lang="en-AU" sz="2400" dirty="0"/>
            </a:br>
            <a:r>
              <a:rPr lang="en-AU" sz="2400" dirty="0"/>
              <a:t>A data sovereignty journey</a:t>
            </a:r>
            <a:br>
              <a:rPr lang="en-AU" sz="2400" dirty="0"/>
            </a:br>
            <a:br>
              <a:rPr lang="en-AU" sz="2400" dirty="0"/>
            </a:br>
            <a:r>
              <a:rPr lang="en-AU" sz="2400" dirty="0"/>
              <a:t> </a:t>
            </a:r>
            <a:br>
              <a:rPr lang="en-AU" sz="2400" dirty="0"/>
            </a:br>
            <a:endParaRPr lang="en-AU" sz="2400" dirty="0"/>
          </a:p>
        </p:txBody>
      </p:sp>
      <p:pic>
        <p:nvPicPr>
          <p:cNvPr id="4" name="Picture Placeholder 3"/>
          <p:cNvPicPr>
            <a:picLocks noGrp="1" noChangeAspect="1"/>
          </p:cNvPicPr>
          <p:nvPr>
            <p:ph type="pic" sz="quarter" idx="15"/>
          </p:nvPr>
        </p:nvPicPr>
        <p:blipFill rotWithShape="1">
          <a:blip r:embed="rId2" cstate="email">
            <a:extLst>
              <a:ext uri="{28A0092B-C50C-407E-A947-70E740481C1C}">
                <a14:useLocalDpi xmlns:a14="http://schemas.microsoft.com/office/drawing/2010/main"/>
              </a:ext>
            </a:extLst>
          </a:blip>
          <a:srcRect l="30387" r="42180" b="54054"/>
          <a:stretch/>
        </p:blipFill>
        <p:spPr>
          <a:xfrm>
            <a:off x="6057652" y="0"/>
            <a:ext cx="6134347" cy="6858000"/>
          </a:xfrm>
        </p:spPr>
      </p:pic>
      <p:sp>
        <p:nvSpPr>
          <p:cNvPr id="9" name="TextBox 8">
            <a:extLst>
              <a:ext uri="{FF2B5EF4-FFF2-40B4-BE49-F238E27FC236}">
                <a16:creationId xmlns:a16="http://schemas.microsoft.com/office/drawing/2014/main" id="{44CC19D5-8F50-C560-7733-55104455648B}"/>
              </a:ext>
            </a:extLst>
          </p:cNvPr>
          <p:cNvSpPr txBox="1"/>
          <p:nvPr/>
        </p:nvSpPr>
        <p:spPr>
          <a:xfrm>
            <a:off x="8865704" y="6132444"/>
            <a:ext cx="3140766" cy="523605"/>
          </a:xfrm>
          <a:prstGeom prst="rect">
            <a:avLst/>
          </a:prstGeom>
          <a:noFill/>
        </p:spPr>
        <p:txBody>
          <a:bodyPr wrap="square" rtlCol="0">
            <a:spAutoFit/>
          </a:bodyPr>
          <a:lstStyle/>
          <a:p>
            <a:pPr algn="r">
              <a:lnSpc>
                <a:spcPct val="150000"/>
              </a:lnSpc>
            </a:pPr>
            <a:r>
              <a:rPr lang="en-AU" sz="1000" dirty="0">
                <a:solidFill>
                  <a:schemeClr val="bg1"/>
                </a:solidFill>
              </a:rPr>
              <a:t>Ulu</a:t>
            </a:r>
            <a:r>
              <a:rPr lang="en-AU" sz="1000" u="sng" dirty="0">
                <a:solidFill>
                  <a:schemeClr val="bg1"/>
                </a:solidFill>
              </a:rPr>
              <a:t>r</a:t>
            </a:r>
            <a:r>
              <a:rPr lang="en-AU" sz="1000" dirty="0">
                <a:solidFill>
                  <a:schemeClr val="bg1"/>
                </a:solidFill>
              </a:rPr>
              <a:t>u-Kata Tju</a:t>
            </a:r>
            <a:r>
              <a:rPr lang="en-AU" sz="1000" u="sng" dirty="0">
                <a:solidFill>
                  <a:schemeClr val="bg1"/>
                </a:solidFill>
              </a:rPr>
              <a:t>t</a:t>
            </a:r>
            <a:r>
              <a:rPr lang="en-AU" sz="1000" dirty="0">
                <a:solidFill>
                  <a:schemeClr val="bg1"/>
                </a:solidFill>
              </a:rPr>
              <a:t>a National Park, Central Region</a:t>
            </a:r>
          </a:p>
          <a:p>
            <a:pPr algn="r">
              <a:lnSpc>
                <a:spcPct val="150000"/>
              </a:lnSpc>
            </a:pPr>
            <a:r>
              <a:rPr lang="en-AU" sz="1000" dirty="0">
                <a:solidFill>
                  <a:schemeClr val="bg1"/>
                </a:solidFill>
              </a:rPr>
              <a:t>A</a:t>
            </a:r>
            <a:r>
              <a:rPr lang="en-AU" sz="1000" u="sng" dirty="0">
                <a:solidFill>
                  <a:schemeClr val="bg1"/>
                </a:solidFill>
              </a:rPr>
              <a:t>N</a:t>
            </a:r>
            <a:r>
              <a:rPr lang="en-AU" sz="1000" dirty="0">
                <a:solidFill>
                  <a:schemeClr val="bg1"/>
                </a:solidFill>
              </a:rPr>
              <a:t>ANGU COUNTRY</a:t>
            </a:r>
          </a:p>
        </p:txBody>
      </p:sp>
    </p:spTree>
    <p:extLst>
      <p:ext uri="{BB962C8B-B14F-4D97-AF65-F5344CB8AC3E}">
        <p14:creationId xmlns:p14="http://schemas.microsoft.com/office/powerpoint/2010/main" val="47312802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764A7CA8-E0B5-5A49-18B4-075C0F44BC6B}"/>
              </a:ext>
            </a:extLst>
          </p:cNvPr>
          <p:cNvPicPr>
            <a:picLocks noGrp="1" noChangeAspect="1"/>
          </p:cNvPicPr>
          <p:nvPr>
            <p:ph idx="10"/>
          </p:nvPr>
        </p:nvPicPr>
        <p:blipFill>
          <a:blip r:embed="rId3"/>
          <a:stretch>
            <a:fillRect/>
          </a:stretch>
        </p:blipFill>
        <p:spPr>
          <a:xfrm>
            <a:off x="864000" y="1657232"/>
            <a:ext cx="761472" cy="1402563"/>
          </a:xfrm>
          <a:prstGeom prst="rect">
            <a:avLst/>
          </a:prstGeom>
        </p:spPr>
      </p:pic>
      <p:sp>
        <p:nvSpPr>
          <p:cNvPr id="3" name="Content Placeholder 2">
            <a:extLst>
              <a:ext uri="{FF2B5EF4-FFF2-40B4-BE49-F238E27FC236}">
                <a16:creationId xmlns:a16="http://schemas.microsoft.com/office/drawing/2014/main" id="{4E51F424-5B76-611A-799E-2ECB5C8A1ADF}"/>
              </a:ext>
            </a:extLst>
          </p:cNvPr>
          <p:cNvSpPr>
            <a:spLocks noGrp="1"/>
          </p:cNvSpPr>
          <p:nvPr>
            <p:ph sz="half" idx="2"/>
          </p:nvPr>
        </p:nvSpPr>
        <p:spPr>
          <a:xfrm>
            <a:off x="6191362" y="1218797"/>
            <a:ext cx="5472607" cy="4650780"/>
          </a:xfrm>
        </p:spPr>
        <p:txBody>
          <a:bodyPr>
            <a:normAutofit/>
          </a:bodyPr>
          <a:lstStyle/>
          <a:p>
            <a:endParaRPr lang="en-US" sz="2400" u="sng" dirty="0">
              <a:solidFill>
                <a:srgbClr val="0563C1"/>
              </a:solidFill>
              <a:effectLst/>
              <a:ea typeface="Times New Roman" panose="02020603050405020304" pitchFamily="18" charset="0"/>
              <a:hlinkClick r:id="rId4"/>
            </a:endParaRPr>
          </a:p>
          <a:p>
            <a:endParaRPr lang="en-US" sz="2400" u="sng" dirty="0">
              <a:solidFill>
                <a:srgbClr val="0563C1"/>
              </a:solidFill>
              <a:ea typeface="Times New Roman" panose="02020603050405020304" pitchFamily="18" charset="0"/>
              <a:hlinkClick r:id="rId4"/>
            </a:endParaRPr>
          </a:p>
          <a:p>
            <a:endParaRPr lang="en-US" sz="2400" u="sng" dirty="0">
              <a:solidFill>
                <a:srgbClr val="0563C1"/>
              </a:solidFill>
              <a:effectLst/>
              <a:ea typeface="Times New Roman" panose="02020603050405020304" pitchFamily="18" charset="0"/>
              <a:hlinkClick r:id="rId4"/>
            </a:endParaRPr>
          </a:p>
          <a:p>
            <a:endParaRPr lang="en-US" sz="2400" u="sng" dirty="0">
              <a:solidFill>
                <a:srgbClr val="0563C1"/>
              </a:solidFill>
              <a:ea typeface="Times New Roman" panose="02020603050405020304" pitchFamily="18" charset="0"/>
              <a:hlinkClick r:id="rId4"/>
            </a:endParaRPr>
          </a:p>
          <a:p>
            <a:endParaRPr lang="en-US" sz="2400" u="sng" dirty="0">
              <a:solidFill>
                <a:srgbClr val="0563C1"/>
              </a:solidFill>
              <a:effectLst/>
              <a:ea typeface="Times New Roman" panose="02020603050405020304" pitchFamily="18" charset="0"/>
              <a:hlinkClick r:id="rId4"/>
            </a:endParaRPr>
          </a:p>
          <a:p>
            <a:endParaRPr lang="en-US" sz="2400" u="sng" dirty="0">
              <a:solidFill>
                <a:srgbClr val="0563C1"/>
              </a:solidFill>
              <a:ea typeface="Times New Roman" panose="02020603050405020304" pitchFamily="18" charset="0"/>
              <a:hlinkClick r:id="rId4"/>
            </a:endParaRPr>
          </a:p>
          <a:p>
            <a:endParaRPr lang="en-US" sz="2400" u="sng" dirty="0">
              <a:solidFill>
                <a:srgbClr val="0563C1"/>
              </a:solidFill>
              <a:effectLst/>
              <a:ea typeface="Times New Roman" panose="02020603050405020304" pitchFamily="18" charset="0"/>
              <a:hlinkClick r:id="rId4"/>
            </a:endParaRPr>
          </a:p>
          <a:p>
            <a:endParaRPr lang="en-US" sz="2400" u="sng" dirty="0">
              <a:solidFill>
                <a:srgbClr val="0563C1"/>
              </a:solidFill>
              <a:ea typeface="Times New Roman" panose="02020603050405020304" pitchFamily="18" charset="0"/>
              <a:hlinkClick r:id="rId4"/>
            </a:endParaRPr>
          </a:p>
          <a:p>
            <a:endParaRPr lang="en-US" sz="2400" u="sng" dirty="0">
              <a:solidFill>
                <a:srgbClr val="0563C1"/>
              </a:solidFill>
              <a:effectLst/>
              <a:ea typeface="Times New Roman" panose="02020603050405020304" pitchFamily="18" charset="0"/>
              <a:hlinkClick r:id="rId4"/>
            </a:endParaRPr>
          </a:p>
          <a:p>
            <a:endParaRPr lang="en-US" sz="2400" u="sng" dirty="0">
              <a:solidFill>
                <a:srgbClr val="0563C1"/>
              </a:solidFill>
              <a:ea typeface="Times New Roman" panose="02020603050405020304" pitchFamily="18" charset="0"/>
              <a:hlinkClick r:id="rId4"/>
            </a:endParaRPr>
          </a:p>
          <a:p>
            <a:endParaRPr lang="en-US" sz="2400" dirty="0">
              <a:solidFill>
                <a:srgbClr val="0563C1"/>
              </a:solidFill>
              <a:effectLst/>
              <a:ea typeface="Times New Roman" panose="02020603050405020304" pitchFamily="18" charset="0"/>
              <a:hlinkClick r:id="rId4"/>
            </a:endParaRPr>
          </a:p>
          <a:p>
            <a:endParaRPr lang="en-US" sz="1400" u="sng" dirty="0">
              <a:solidFill>
                <a:srgbClr val="0563C1"/>
              </a:solidFill>
              <a:effectLst/>
              <a:ea typeface="Times New Roman" panose="02020603050405020304" pitchFamily="18" charset="0"/>
              <a:hlinkClick r:id="rId4"/>
            </a:endParaRPr>
          </a:p>
          <a:p>
            <a:endParaRPr lang="en-US" sz="1400" u="sng" dirty="0">
              <a:solidFill>
                <a:srgbClr val="0563C1"/>
              </a:solidFill>
              <a:effectLst/>
              <a:ea typeface="Times New Roman" panose="02020603050405020304" pitchFamily="18" charset="0"/>
              <a:hlinkClick r:id="rId4"/>
            </a:endParaRPr>
          </a:p>
          <a:p>
            <a:endParaRPr lang="en-AU" dirty="0"/>
          </a:p>
        </p:txBody>
      </p:sp>
      <p:sp>
        <p:nvSpPr>
          <p:cNvPr id="2" name="Title 1">
            <a:extLst>
              <a:ext uri="{FF2B5EF4-FFF2-40B4-BE49-F238E27FC236}">
                <a16:creationId xmlns:a16="http://schemas.microsoft.com/office/drawing/2014/main" id="{3651A7E2-3EAC-4029-EC22-7D70E7B1F201}"/>
              </a:ext>
            </a:extLst>
          </p:cNvPr>
          <p:cNvSpPr>
            <a:spLocks noGrp="1"/>
          </p:cNvSpPr>
          <p:nvPr>
            <p:ph type="title"/>
          </p:nvPr>
        </p:nvSpPr>
        <p:spPr>
          <a:xfrm>
            <a:off x="552048" y="391959"/>
            <a:ext cx="10512587" cy="720000"/>
          </a:xfrm>
        </p:spPr>
        <p:txBody>
          <a:bodyPr/>
          <a:lstStyle/>
          <a:p>
            <a:pPr>
              <a:lnSpc>
                <a:spcPts val="4392"/>
              </a:lnSpc>
              <a:spcAft>
                <a:spcPts val="1464"/>
              </a:spcAft>
            </a:pPr>
            <a:r>
              <a:rPr lang="en-AU" sz="2800" dirty="0">
                <a:solidFill>
                  <a:srgbClr val="4E285B"/>
                </a:solidFill>
              </a:rPr>
              <a:t>Examples of the AEDC Questions</a:t>
            </a:r>
          </a:p>
        </p:txBody>
      </p:sp>
      <p:graphicFrame>
        <p:nvGraphicFramePr>
          <p:cNvPr id="6" name="Content Placeholder 3">
            <a:extLst>
              <a:ext uri="{FF2B5EF4-FFF2-40B4-BE49-F238E27FC236}">
                <a16:creationId xmlns:a16="http://schemas.microsoft.com/office/drawing/2014/main" id="{90001742-3ED8-9506-310B-BAE6A21E33F9}"/>
              </a:ext>
            </a:extLst>
          </p:cNvPr>
          <p:cNvGraphicFramePr>
            <a:graphicFrameLocks/>
          </p:cNvGraphicFramePr>
          <p:nvPr>
            <p:extLst>
              <p:ext uri="{D42A27DB-BD31-4B8C-83A1-F6EECF244321}">
                <p14:modId xmlns:p14="http://schemas.microsoft.com/office/powerpoint/2010/main" val="1831534037"/>
              </p:ext>
            </p:extLst>
          </p:nvPr>
        </p:nvGraphicFramePr>
        <p:xfrm>
          <a:off x="552050" y="1559264"/>
          <a:ext cx="4911020" cy="1526170"/>
        </p:xfrm>
        <a:graphic>
          <a:graphicData uri="http://schemas.openxmlformats.org/drawingml/2006/table">
            <a:tbl>
              <a:tblPr firstRow="1" firstCol="1" bandRow="1"/>
              <a:tblGrid>
                <a:gridCol w="1479426">
                  <a:extLst>
                    <a:ext uri="{9D8B030D-6E8A-4147-A177-3AD203B41FA5}">
                      <a16:colId xmlns:a16="http://schemas.microsoft.com/office/drawing/2014/main" val="2333245765"/>
                    </a:ext>
                  </a:extLst>
                </a:gridCol>
                <a:gridCol w="3431594">
                  <a:extLst>
                    <a:ext uri="{9D8B030D-6E8A-4147-A177-3AD203B41FA5}">
                      <a16:colId xmlns:a16="http://schemas.microsoft.com/office/drawing/2014/main" val="3996051892"/>
                    </a:ext>
                  </a:extLst>
                </a:gridCol>
              </a:tblGrid>
              <a:tr h="1526170">
                <a:tc>
                  <a:txBody>
                    <a:bodyPr/>
                    <a:lstStyle/>
                    <a:p>
                      <a:pPr algn="l" fontAlgn="t">
                        <a:lnSpc>
                          <a:spcPct val="107000"/>
                        </a:lnSpc>
                        <a:spcBef>
                          <a:spcPts val="600"/>
                        </a:spcBef>
                        <a:spcAft>
                          <a:spcPts val="300"/>
                        </a:spcAft>
                      </a:pPr>
                      <a:endParaRPr lang="en-US" sz="5400" b="0" i="0" u="none" strike="noStrike" dirty="0">
                        <a:effectLst/>
                        <a:latin typeface="Arial" panose="020B0604020202020204" pitchFamily="34" charset="0"/>
                      </a:endParaRPr>
                    </a:p>
                  </a:txBody>
                  <a:tcPr marL="205740" marR="205740" marT="2857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285750" indent="-285750" algn="l" fontAlgn="t">
                        <a:lnSpc>
                          <a:spcPct val="107000"/>
                        </a:lnSpc>
                        <a:spcBef>
                          <a:spcPts val="600"/>
                        </a:spcBef>
                        <a:spcAft>
                          <a:spcPts val="300"/>
                        </a:spcAft>
                        <a:buFont typeface="Arial" panose="020B0604020202020204" pitchFamily="34" charset="0"/>
                        <a:buChar char="•"/>
                      </a:pPr>
                      <a:r>
                        <a:rPr lang="en-AU" sz="1600" b="0" i="0" u="none" strike="noStrike" dirty="0">
                          <a:effectLst/>
                          <a:latin typeface="Lato" panose="020F0502020204030203" pitchFamily="34" charset="0"/>
                          <a:ea typeface="Times New Roman" panose="02020603050405020304" pitchFamily="18" charset="0"/>
                          <a:cs typeface="Times New Roman" panose="02020603050405020304" pitchFamily="18" charset="0"/>
                        </a:rPr>
                        <a:t>How many days absent were due to illness/injury?</a:t>
                      </a:r>
                    </a:p>
                    <a:p>
                      <a:pPr marL="285750" indent="-285750" algn="l" fontAlgn="t">
                        <a:lnSpc>
                          <a:spcPct val="107000"/>
                        </a:lnSpc>
                        <a:spcBef>
                          <a:spcPts val="600"/>
                        </a:spcBef>
                        <a:spcAft>
                          <a:spcPts val="300"/>
                        </a:spcAft>
                        <a:buFont typeface="Arial" panose="020B0604020202020204" pitchFamily="34" charset="0"/>
                        <a:buChar char="•"/>
                      </a:pPr>
                      <a:r>
                        <a:rPr lang="en-AU" sz="1600" b="0" i="0" u="none" strike="noStrike" dirty="0">
                          <a:effectLst/>
                          <a:latin typeface="Lato" panose="020F0502020204030203" pitchFamily="34" charset="0"/>
                          <a:ea typeface="Times New Roman" panose="02020603050405020304" pitchFamily="18" charset="0"/>
                          <a:cs typeface="Times New Roman" panose="02020603050405020304" pitchFamily="18" charset="0"/>
                        </a:rPr>
                        <a:t>Is the child well-coordinated (i.e. moves without running into or tripping over things)?</a:t>
                      </a:r>
                      <a:endParaRPr lang="en-US" sz="1600" b="0" i="0" u="none" strike="noStrike" dirty="0">
                        <a:effectLst/>
                        <a:latin typeface="Arial" panose="020B0604020202020204" pitchFamily="34" charset="0"/>
                      </a:endParaRPr>
                    </a:p>
                  </a:txBody>
                  <a:tcPr marL="205740" marR="205740" marT="2857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939960192"/>
                  </a:ext>
                </a:extLst>
              </a:tr>
            </a:tbl>
          </a:graphicData>
        </a:graphic>
      </p:graphicFrame>
      <p:pic>
        <p:nvPicPr>
          <p:cNvPr id="9" name="Picture 8">
            <a:extLst>
              <a:ext uri="{FF2B5EF4-FFF2-40B4-BE49-F238E27FC236}">
                <a16:creationId xmlns:a16="http://schemas.microsoft.com/office/drawing/2014/main" id="{C0FD62A5-39B0-56F6-96D9-21FECA06C60E}"/>
              </a:ext>
            </a:extLst>
          </p:cNvPr>
          <p:cNvPicPr>
            <a:picLocks noChangeAspect="1"/>
          </p:cNvPicPr>
          <p:nvPr/>
        </p:nvPicPr>
        <p:blipFill>
          <a:blip r:embed="rId5"/>
          <a:stretch>
            <a:fillRect/>
          </a:stretch>
        </p:blipFill>
        <p:spPr>
          <a:xfrm>
            <a:off x="815646" y="3237752"/>
            <a:ext cx="858179" cy="1438902"/>
          </a:xfrm>
          <a:prstGeom prst="rect">
            <a:avLst/>
          </a:prstGeom>
        </p:spPr>
      </p:pic>
      <p:graphicFrame>
        <p:nvGraphicFramePr>
          <p:cNvPr id="11" name="Content Placeholder 3">
            <a:extLst>
              <a:ext uri="{FF2B5EF4-FFF2-40B4-BE49-F238E27FC236}">
                <a16:creationId xmlns:a16="http://schemas.microsoft.com/office/drawing/2014/main" id="{DA8B4354-0072-BF32-E2FB-9746BE1E27C5}"/>
              </a:ext>
            </a:extLst>
          </p:cNvPr>
          <p:cNvGraphicFramePr>
            <a:graphicFrameLocks/>
          </p:cNvGraphicFramePr>
          <p:nvPr>
            <p:extLst>
              <p:ext uri="{D42A27DB-BD31-4B8C-83A1-F6EECF244321}">
                <p14:modId xmlns:p14="http://schemas.microsoft.com/office/powerpoint/2010/main" val="2425085718"/>
              </p:ext>
            </p:extLst>
          </p:nvPr>
        </p:nvGraphicFramePr>
        <p:xfrm>
          <a:off x="552049" y="3183402"/>
          <a:ext cx="4911020" cy="1526170"/>
        </p:xfrm>
        <a:graphic>
          <a:graphicData uri="http://schemas.openxmlformats.org/drawingml/2006/table">
            <a:tbl>
              <a:tblPr firstRow="1" firstCol="1" bandRow="1"/>
              <a:tblGrid>
                <a:gridCol w="1479426">
                  <a:extLst>
                    <a:ext uri="{9D8B030D-6E8A-4147-A177-3AD203B41FA5}">
                      <a16:colId xmlns:a16="http://schemas.microsoft.com/office/drawing/2014/main" val="2333245765"/>
                    </a:ext>
                  </a:extLst>
                </a:gridCol>
                <a:gridCol w="3431594">
                  <a:extLst>
                    <a:ext uri="{9D8B030D-6E8A-4147-A177-3AD203B41FA5}">
                      <a16:colId xmlns:a16="http://schemas.microsoft.com/office/drawing/2014/main" val="3996051892"/>
                    </a:ext>
                  </a:extLst>
                </a:gridCol>
              </a:tblGrid>
              <a:tr h="1526170">
                <a:tc>
                  <a:txBody>
                    <a:bodyPr/>
                    <a:lstStyle/>
                    <a:p>
                      <a:pPr algn="l" fontAlgn="t">
                        <a:lnSpc>
                          <a:spcPct val="107000"/>
                        </a:lnSpc>
                        <a:spcBef>
                          <a:spcPts val="600"/>
                        </a:spcBef>
                        <a:spcAft>
                          <a:spcPts val="300"/>
                        </a:spcAft>
                      </a:pPr>
                      <a:endParaRPr lang="en-US" sz="5400" b="0" i="0" u="none" strike="noStrike" dirty="0">
                        <a:effectLst/>
                        <a:latin typeface="Arial" panose="020B0604020202020204" pitchFamily="34" charset="0"/>
                      </a:endParaRPr>
                    </a:p>
                  </a:txBody>
                  <a:tcPr marL="205740" marR="205740" marT="2857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285750" indent="-285750" algn="l" fontAlgn="t">
                        <a:lnSpc>
                          <a:spcPct val="107000"/>
                        </a:lnSpc>
                        <a:spcBef>
                          <a:spcPts val="600"/>
                        </a:spcBef>
                        <a:spcAft>
                          <a:spcPts val="300"/>
                        </a:spcAft>
                        <a:buFont typeface="Arial" panose="020B0604020202020204" pitchFamily="34" charset="0"/>
                        <a:buChar char="•"/>
                      </a:pPr>
                      <a:r>
                        <a:rPr lang="en-AU" sz="1600" b="0" i="0" u="none" strike="noStrike" dirty="0">
                          <a:effectLst/>
                          <a:latin typeface="Lato" panose="020F0502020204030203" pitchFamily="34" charset="0"/>
                          <a:cs typeface="Times New Roman" panose="02020603050405020304" pitchFamily="18" charset="0"/>
                        </a:rPr>
                        <a:t>Is the child able to play with other children?</a:t>
                      </a:r>
                    </a:p>
                    <a:p>
                      <a:pPr marL="285750" indent="-285750" algn="l" fontAlgn="t">
                        <a:lnSpc>
                          <a:spcPct val="107000"/>
                        </a:lnSpc>
                        <a:spcBef>
                          <a:spcPts val="600"/>
                        </a:spcBef>
                        <a:spcAft>
                          <a:spcPts val="300"/>
                        </a:spcAft>
                        <a:buFont typeface="Arial" panose="020B0604020202020204" pitchFamily="34" charset="0"/>
                        <a:buChar char="•"/>
                      </a:pPr>
                      <a:r>
                        <a:rPr lang="en-US" sz="1600" dirty="0"/>
                        <a:t>Is able to adjust to changes in routine</a:t>
                      </a:r>
                      <a:r>
                        <a:rPr lang="en-AU" sz="1600" dirty="0"/>
                        <a:t>?</a:t>
                      </a:r>
                      <a:endParaRPr lang="en-US" sz="1600" b="0" i="0" u="none" strike="noStrike" dirty="0">
                        <a:effectLst/>
                        <a:latin typeface="Arial" panose="020B0604020202020204" pitchFamily="34" charset="0"/>
                      </a:endParaRPr>
                    </a:p>
                  </a:txBody>
                  <a:tcPr marL="205740" marR="205740" marT="2857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939960192"/>
                  </a:ext>
                </a:extLst>
              </a:tr>
            </a:tbl>
          </a:graphicData>
        </a:graphic>
      </p:graphicFrame>
      <p:graphicFrame>
        <p:nvGraphicFramePr>
          <p:cNvPr id="12" name="Content Placeholder 3">
            <a:extLst>
              <a:ext uri="{FF2B5EF4-FFF2-40B4-BE49-F238E27FC236}">
                <a16:creationId xmlns:a16="http://schemas.microsoft.com/office/drawing/2014/main" id="{6546DD5B-2CE8-7EC2-48F2-1A2CB4B803BB}"/>
              </a:ext>
            </a:extLst>
          </p:cNvPr>
          <p:cNvGraphicFramePr>
            <a:graphicFrameLocks/>
          </p:cNvGraphicFramePr>
          <p:nvPr>
            <p:extLst>
              <p:ext uri="{D42A27DB-BD31-4B8C-83A1-F6EECF244321}">
                <p14:modId xmlns:p14="http://schemas.microsoft.com/office/powerpoint/2010/main" val="2570847280"/>
              </p:ext>
            </p:extLst>
          </p:nvPr>
        </p:nvGraphicFramePr>
        <p:xfrm>
          <a:off x="552048" y="4807540"/>
          <a:ext cx="4911020" cy="1526170"/>
        </p:xfrm>
        <a:graphic>
          <a:graphicData uri="http://schemas.openxmlformats.org/drawingml/2006/table">
            <a:tbl>
              <a:tblPr firstRow="1" firstCol="1" bandRow="1"/>
              <a:tblGrid>
                <a:gridCol w="1479426">
                  <a:extLst>
                    <a:ext uri="{9D8B030D-6E8A-4147-A177-3AD203B41FA5}">
                      <a16:colId xmlns:a16="http://schemas.microsoft.com/office/drawing/2014/main" val="2333245765"/>
                    </a:ext>
                  </a:extLst>
                </a:gridCol>
                <a:gridCol w="3431594">
                  <a:extLst>
                    <a:ext uri="{9D8B030D-6E8A-4147-A177-3AD203B41FA5}">
                      <a16:colId xmlns:a16="http://schemas.microsoft.com/office/drawing/2014/main" val="3996051892"/>
                    </a:ext>
                  </a:extLst>
                </a:gridCol>
              </a:tblGrid>
              <a:tr h="1526170">
                <a:tc>
                  <a:txBody>
                    <a:bodyPr/>
                    <a:lstStyle/>
                    <a:p>
                      <a:pPr algn="l" fontAlgn="t">
                        <a:lnSpc>
                          <a:spcPct val="107000"/>
                        </a:lnSpc>
                        <a:spcBef>
                          <a:spcPts val="600"/>
                        </a:spcBef>
                        <a:spcAft>
                          <a:spcPts val="300"/>
                        </a:spcAft>
                      </a:pPr>
                      <a:endParaRPr lang="en-US" sz="5400" b="0" i="0" u="none" strike="noStrike" dirty="0">
                        <a:effectLst/>
                        <a:latin typeface="Arial" panose="020B0604020202020204" pitchFamily="34" charset="0"/>
                      </a:endParaRPr>
                    </a:p>
                  </a:txBody>
                  <a:tcPr marL="205740" marR="205740" marT="2857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285750" indent="-285750" algn="l" defTabSz="914400" rtl="0" eaLnBrk="1" fontAlgn="t" latinLnBrk="0" hangingPunct="1">
                        <a:lnSpc>
                          <a:spcPct val="107000"/>
                        </a:lnSpc>
                        <a:spcBef>
                          <a:spcPts val="600"/>
                        </a:spcBef>
                        <a:spcAft>
                          <a:spcPts val="300"/>
                        </a:spcAft>
                        <a:buFont typeface="Arial" panose="020B0604020202020204" pitchFamily="34" charset="0"/>
                        <a:buChar char="•"/>
                      </a:pPr>
                      <a:r>
                        <a:rPr lang="en-US" sz="1600" kern="1200" dirty="0">
                          <a:solidFill>
                            <a:schemeClr val="tx1"/>
                          </a:solidFill>
                          <a:latin typeface="+mn-lt"/>
                          <a:ea typeface="+mn-ea"/>
                          <a:cs typeface="+mn-cs"/>
                        </a:rPr>
                        <a:t>Does the child kick, bite or hit other children or adults?</a:t>
                      </a:r>
                      <a:endParaRPr lang="en-AU" sz="1600" kern="1200" dirty="0">
                        <a:solidFill>
                          <a:schemeClr val="tx1"/>
                        </a:solidFill>
                        <a:latin typeface="+mn-lt"/>
                        <a:ea typeface="+mn-ea"/>
                        <a:cs typeface="+mn-cs"/>
                      </a:endParaRPr>
                    </a:p>
                    <a:p>
                      <a:pPr marL="285750" indent="-285750" algn="l" defTabSz="914400" rtl="0" eaLnBrk="1" fontAlgn="t" latinLnBrk="0" hangingPunct="1">
                        <a:lnSpc>
                          <a:spcPct val="107000"/>
                        </a:lnSpc>
                        <a:spcBef>
                          <a:spcPts val="600"/>
                        </a:spcBef>
                        <a:spcAft>
                          <a:spcPts val="300"/>
                        </a:spcAft>
                        <a:buFont typeface="Arial" panose="020B0604020202020204" pitchFamily="34" charset="0"/>
                        <a:buChar char="•"/>
                      </a:pPr>
                      <a:r>
                        <a:rPr lang="en-US" sz="1600" kern="1200" dirty="0">
                          <a:solidFill>
                            <a:schemeClr val="tx1"/>
                          </a:solidFill>
                          <a:latin typeface="+mn-lt"/>
                          <a:ea typeface="+mn-ea"/>
                          <a:cs typeface="+mn-cs"/>
                        </a:rPr>
                        <a:t>Will the child try to help someone who is hurt?</a:t>
                      </a:r>
                      <a:r>
                        <a:rPr lang="en-AU" sz="1600" kern="1200" dirty="0">
                          <a:solidFill>
                            <a:schemeClr val="tx1"/>
                          </a:solidFill>
                          <a:latin typeface="+mn-lt"/>
                          <a:ea typeface="+mn-ea"/>
                          <a:cs typeface="+mn-cs"/>
                        </a:rPr>
                        <a:t> </a:t>
                      </a:r>
                      <a:endParaRPr lang="en-US" sz="1600" kern="1200" dirty="0">
                        <a:solidFill>
                          <a:schemeClr val="tx1"/>
                        </a:solidFill>
                        <a:latin typeface="+mn-lt"/>
                        <a:ea typeface="+mn-ea"/>
                        <a:cs typeface="+mn-cs"/>
                      </a:endParaRPr>
                    </a:p>
                  </a:txBody>
                  <a:tcPr marL="205740" marR="205740" marT="2857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939960192"/>
                  </a:ext>
                </a:extLst>
              </a:tr>
            </a:tbl>
          </a:graphicData>
        </a:graphic>
      </p:graphicFrame>
      <p:pic>
        <p:nvPicPr>
          <p:cNvPr id="14" name="Picture 13">
            <a:extLst>
              <a:ext uri="{FF2B5EF4-FFF2-40B4-BE49-F238E27FC236}">
                <a16:creationId xmlns:a16="http://schemas.microsoft.com/office/drawing/2014/main" id="{EC024486-24F2-201E-1ACD-32B55B3BD102}"/>
              </a:ext>
            </a:extLst>
          </p:cNvPr>
          <p:cNvPicPr>
            <a:picLocks noChangeAspect="1"/>
          </p:cNvPicPr>
          <p:nvPr/>
        </p:nvPicPr>
        <p:blipFill>
          <a:blip r:embed="rId6"/>
          <a:stretch>
            <a:fillRect/>
          </a:stretch>
        </p:blipFill>
        <p:spPr>
          <a:xfrm>
            <a:off x="817163" y="4864958"/>
            <a:ext cx="808309" cy="1411333"/>
          </a:xfrm>
          <a:prstGeom prst="rect">
            <a:avLst/>
          </a:prstGeom>
        </p:spPr>
      </p:pic>
      <p:graphicFrame>
        <p:nvGraphicFramePr>
          <p:cNvPr id="15" name="Content Placeholder 3">
            <a:extLst>
              <a:ext uri="{FF2B5EF4-FFF2-40B4-BE49-F238E27FC236}">
                <a16:creationId xmlns:a16="http://schemas.microsoft.com/office/drawing/2014/main" id="{D63AA4E8-8C8A-3FCD-8B17-D2EBABE35CF7}"/>
              </a:ext>
            </a:extLst>
          </p:cNvPr>
          <p:cNvGraphicFramePr>
            <a:graphicFrameLocks/>
          </p:cNvGraphicFramePr>
          <p:nvPr>
            <p:extLst>
              <p:ext uri="{D42A27DB-BD31-4B8C-83A1-F6EECF244321}">
                <p14:modId xmlns:p14="http://schemas.microsoft.com/office/powerpoint/2010/main" val="2302713800"/>
              </p:ext>
            </p:extLst>
          </p:nvPr>
        </p:nvGraphicFramePr>
        <p:xfrm>
          <a:off x="6407846" y="1550153"/>
          <a:ext cx="5039638" cy="1708404"/>
        </p:xfrm>
        <a:graphic>
          <a:graphicData uri="http://schemas.openxmlformats.org/drawingml/2006/table">
            <a:tbl>
              <a:tblPr firstRow="1" firstCol="1" bandRow="1"/>
              <a:tblGrid>
                <a:gridCol w="1518173">
                  <a:extLst>
                    <a:ext uri="{9D8B030D-6E8A-4147-A177-3AD203B41FA5}">
                      <a16:colId xmlns:a16="http://schemas.microsoft.com/office/drawing/2014/main" val="2333245765"/>
                    </a:ext>
                  </a:extLst>
                </a:gridCol>
                <a:gridCol w="3521465">
                  <a:extLst>
                    <a:ext uri="{9D8B030D-6E8A-4147-A177-3AD203B41FA5}">
                      <a16:colId xmlns:a16="http://schemas.microsoft.com/office/drawing/2014/main" val="3996051892"/>
                    </a:ext>
                  </a:extLst>
                </a:gridCol>
              </a:tblGrid>
              <a:tr h="1547517">
                <a:tc>
                  <a:txBody>
                    <a:bodyPr/>
                    <a:lstStyle/>
                    <a:p>
                      <a:pPr algn="l" fontAlgn="t">
                        <a:lnSpc>
                          <a:spcPct val="107000"/>
                        </a:lnSpc>
                        <a:spcBef>
                          <a:spcPts val="600"/>
                        </a:spcBef>
                        <a:spcAft>
                          <a:spcPts val="300"/>
                        </a:spcAft>
                      </a:pPr>
                      <a:endParaRPr lang="en-US" sz="5400" b="0" i="0" u="none" strike="noStrike" dirty="0">
                        <a:effectLst/>
                        <a:latin typeface="Arial" panose="020B0604020202020204" pitchFamily="34" charset="0"/>
                      </a:endParaRPr>
                    </a:p>
                  </a:txBody>
                  <a:tcPr marL="205740" marR="205740" marT="2857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285750" indent="-285750" algn="l" fontAlgn="t">
                        <a:lnSpc>
                          <a:spcPct val="107000"/>
                        </a:lnSpc>
                        <a:spcBef>
                          <a:spcPts val="600"/>
                        </a:spcBef>
                        <a:spcAft>
                          <a:spcPts val="300"/>
                        </a:spcAft>
                        <a:buFont typeface="Arial" panose="020B0604020202020204" pitchFamily="34" charset="0"/>
                        <a:buChar char="•"/>
                      </a:pPr>
                      <a:r>
                        <a:rPr lang="en-US" sz="1600" b="0" i="0" u="none" strike="noStrike" dirty="0">
                          <a:effectLst/>
                          <a:latin typeface="Lato" panose="020F0502020204030203" pitchFamily="34" charset="0"/>
                          <a:cs typeface="Times New Roman" panose="02020603050405020304" pitchFamily="18" charset="0"/>
                        </a:rPr>
                        <a:t>Does the child know </a:t>
                      </a:r>
                      <a:r>
                        <a:rPr lang="en-AU" sz="1600" b="0" i="0" u="none" strike="noStrike" dirty="0">
                          <a:effectLst/>
                          <a:latin typeface="Lato" panose="020F0502020204030203" pitchFamily="34" charset="0"/>
                          <a:cs typeface="Times New Roman" panose="02020603050405020304" pitchFamily="18" charset="0"/>
                        </a:rPr>
                        <a:t>how to handle a book (e.g. turn a page)?</a:t>
                      </a:r>
                      <a:endParaRPr lang="en-US" sz="1600" b="0" i="0" u="none" strike="noStrike" dirty="0">
                        <a:effectLst/>
                        <a:latin typeface="Lato" panose="020F0502020204030203" pitchFamily="34" charset="0"/>
                        <a:cs typeface="Times New Roman" panose="02020603050405020304" pitchFamily="18" charset="0"/>
                      </a:endParaRPr>
                    </a:p>
                    <a:p>
                      <a:pPr marL="285750" indent="-285750" algn="l" fontAlgn="t">
                        <a:lnSpc>
                          <a:spcPct val="107000"/>
                        </a:lnSpc>
                        <a:spcBef>
                          <a:spcPts val="600"/>
                        </a:spcBef>
                        <a:spcAft>
                          <a:spcPts val="300"/>
                        </a:spcAft>
                        <a:buFont typeface="Arial" panose="020B0604020202020204" pitchFamily="34" charset="0"/>
                        <a:buChar char="•"/>
                      </a:pPr>
                      <a:r>
                        <a:rPr lang="en-US" sz="1600" dirty="0">
                          <a:effectLst/>
                        </a:rPr>
                        <a:t>Can the child draw or paint with crayons, paint brushes or pencils?</a:t>
                      </a:r>
                      <a:endParaRPr lang="en-AU" sz="16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205740" marR="205740" marT="2857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939960192"/>
                  </a:ext>
                </a:extLst>
              </a:tr>
            </a:tbl>
          </a:graphicData>
        </a:graphic>
      </p:graphicFrame>
      <p:graphicFrame>
        <p:nvGraphicFramePr>
          <p:cNvPr id="18" name="Content Placeholder 3">
            <a:extLst>
              <a:ext uri="{FF2B5EF4-FFF2-40B4-BE49-F238E27FC236}">
                <a16:creationId xmlns:a16="http://schemas.microsoft.com/office/drawing/2014/main" id="{3345C76B-F160-C56C-CB6E-F748B6832FBC}"/>
              </a:ext>
            </a:extLst>
          </p:cNvPr>
          <p:cNvGraphicFramePr>
            <a:graphicFrameLocks/>
          </p:cNvGraphicFramePr>
          <p:nvPr>
            <p:extLst>
              <p:ext uri="{D42A27DB-BD31-4B8C-83A1-F6EECF244321}">
                <p14:modId xmlns:p14="http://schemas.microsoft.com/office/powerpoint/2010/main" val="3019240327"/>
              </p:ext>
            </p:extLst>
          </p:nvPr>
        </p:nvGraphicFramePr>
        <p:xfrm>
          <a:off x="6468183" y="3516094"/>
          <a:ext cx="5039638" cy="1547517"/>
        </p:xfrm>
        <a:graphic>
          <a:graphicData uri="http://schemas.openxmlformats.org/drawingml/2006/table">
            <a:tbl>
              <a:tblPr firstRow="1" firstCol="1" bandRow="1"/>
              <a:tblGrid>
                <a:gridCol w="1518172">
                  <a:extLst>
                    <a:ext uri="{9D8B030D-6E8A-4147-A177-3AD203B41FA5}">
                      <a16:colId xmlns:a16="http://schemas.microsoft.com/office/drawing/2014/main" val="2333245765"/>
                    </a:ext>
                  </a:extLst>
                </a:gridCol>
                <a:gridCol w="3521466">
                  <a:extLst>
                    <a:ext uri="{9D8B030D-6E8A-4147-A177-3AD203B41FA5}">
                      <a16:colId xmlns:a16="http://schemas.microsoft.com/office/drawing/2014/main" val="3996051892"/>
                    </a:ext>
                  </a:extLst>
                </a:gridCol>
              </a:tblGrid>
              <a:tr h="1547517">
                <a:tc>
                  <a:txBody>
                    <a:bodyPr/>
                    <a:lstStyle/>
                    <a:p>
                      <a:pPr algn="l" fontAlgn="t">
                        <a:lnSpc>
                          <a:spcPct val="107000"/>
                        </a:lnSpc>
                        <a:spcBef>
                          <a:spcPts val="600"/>
                        </a:spcBef>
                        <a:spcAft>
                          <a:spcPts val="300"/>
                        </a:spcAft>
                      </a:pPr>
                      <a:endParaRPr lang="en-US" sz="5400" b="0" i="0" u="none" strike="noStrike" dirty="0">
                        <a:effectLst/>
                        <a:latin typeface="Arial" panose="020B0604020202020204" pitchFamily="34" charset="0"/>
                      </a:endParaRPr>
                    </a:p>
                  </a:txBody>
                  <a:tcPr marL="205740" marR="205740" marT="2857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285750" indent="-285750" algn="l" defTabSz="914400" rtl="0" eaLnBrk="1" fontAlgn="t" latinLnBrk="0" hangingPunct="1">
                        <a:lnSpc>
                          <a:spcPct val="107000"/>
                        </a:lnSpc>
                        <a:spcBef>
                          <a:spcPts val="600"/>
                        </a:spcBef>
                        <a:spcAft>
                          <a:spcPts val="300"/>
                        </a:spcAft>
                        <a:buFont typeface="Arial" panose="020B0604020202020204" pitchFamily="34" charset="0"/>
                        <a:buChar char="•"/>
                      </a:pPr>
                      <a:r>
                        <a:rPr lang="en-US" sz="1600" b="0" i="0" u="none" strike="noStrike" kern="1200" dirty="0">
                          <a:solidFill>
                            <a:schemeClr val="tx1"/>
                          </a:solidFill>
                          <a:effectLst/>
                          <a:latin typeface="Lato" panose="020F0502020204030203" pitchFamily="34" charset="0"/>
                          <a:ea typeface="+mn-ea"/>
                          <a:cs typeface="Times New Roman" panose="02020603050405020304" pitchFamily="18" charset="0"/>
                        </a:rPr>
                        <a:t>When the child speaks in their language, can adults understand?</a:t>
                      </a:r>
                      <a:endParaRPr lang="en-AU" sz="1600" b="0" i="0" u="none" strike="noStrike" kern="1200" dirty="0">
                        <a:solidFill>
                          <a:schemeClr val="tx1"/>
                        </a:solidFill>
                        <a:effectLst/>
                        <a:latin typeface="Lato" panose="020F0502020204030203" pitchFamily="34" charset="0"/>
                        <a:ea typeface="+mn-ea"/>
                        <a:cs typeface="Times New Roman" panose="02020603050405020304" pitchFamily="18" charset="0"/>
                      </a:endParaRPr>
                    </a:p>
                    <a:p>
                      <a:pPr marL="285750" indent="-285750" algn="l" defTabSz="914400" rtl="0" eaLnBrk="1" fontAlgn="t" latinLnBrk="0" hangingPunct="1">
                        <a:lnSpc>
                          <a:spcPct val="107000"/>
                        </a:lnSpc>
                        <a:spcBef>
                          <a:spcPts val="600"/>
                        </a:spcBef>
                        <a:spcAft>
                          <a:spcPts val="300"/>
                        </a:spcAft>
                        <a:buFont typeface="Arial" panose="020B0604020202020204" pitchFamily="34" charset="0"/>
                        <a:buChar char="•"/>
                      </a:pPr>
                      <a:r>
                        <a:rPr lang="en-US" sz="1600" b="0" i="0" u="none" strike="noStrike" kern="1200" dirty="0">
                          <a:solidFill>
                            <a:schemeClr val="tx1"/>
                          </a:solidFill>
                          <a:effectLst/>
                          <a:latin typeface="Lato" panose="020F0502020204030203" pitchFamily="34" charset="0"/>
                          <a:ea typeface="+mn-ea"/>
                          <a:cs typeface="Times New Roman" panose="02020603050405020304" pitchFamily="18" charset="0"/>
                        </a:rPr>
                        <a:t>When adults speak to the child, can the child understand?</a:t>
                      </a:r>
                      <a:endParaRPr lang="en-AU" sz="1600" b="0" i="0" u="none" strike="noStrike" kern="1200" dirty="0">
                        <a:solidFill>
                          <a:schemeClr val="tx1"/>
                        </a:solidFill>
                        <a:effectLst/>
                        <a:latin typeface="Lato" panose="020F0502020204030203" pitchFamily="34" charset="0"/>
                        <a:ea typeface="+mn-ea"/>
                        <a:cs typeface="Times New Roman" panose="02020603050405020304" pitchFamily="18" charset="0"/>
                      </a:endParaRPr>
                    </a:p>
                  </a:txBody>
                  <a:tcPr marL="205740" marR="205740" marT="2857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939960192"/>
                  </a:ext>
                </a:extLst>
              </a:tr>
            </a:tbl>
          </a:graphicData>
        </a:graphic>
      </p:graphicFrame>
      <p:pic>
        <p:nvPicPr>
          <p:cNvPr id="20" name="Picture 19">
            <a:extLst>
              <a:ext uri="{FF2B5EF4-FFF2-40B4-BE49-F238E27FC236}">
                <a16:creationId xmlns:a16="http://schemas.microsoft.com/office/drawing/2014/main" id="{406D28BB-6123-8194-3D50-729AD48D7908}"/>
              </a:ext>
            </a:extLst>
          </p:cNvPr>
          <p:cNvPicPr>
            <a:picLocks noChangeAspect="1"/>
          </p:cNvPicPr>
          <p:nvPr/>
        </p:nvPicPr>
        <p:blipFill>
          <a:blip r:embed="rId7"/>
          <a:stretch>
            <a:fillRect/>
          </a:stretch>
        </p:blipFill>
        <p:spPr>
          <a:xfrm>
            <a:off x="6743221" y="1692401"/>
            <a:ext cx="847872" cy="1423907"/>
          </a:xfrm>
          <a:prstGeom prst="rect">
            <a:avLst/>
          </a:prstGeom>
        </p:spPr>
      </p:pic>
      <p:pic>
        <p:nvPicPr>
          <p:cNvPr id="24" name="Picture 23">
            <a:extLst>
              <a:ext uri="{FF2B5EF4-FFF2-40B4-BE49-F238E27FC236}">
                <a16:creationId xmlns:a16="http://schemas.microsoft.com/office/drawing/2014/main" id="{B1C3FB13-867F-423D-FD34-A5F434E8B3BB}"/>
              </a:ext>
            </a:extLst>
          </p:cNvPr>
          <p:cNvPicPr>
            <a:picLocks noChangeAspect="1"/>
          </p:cNvPicPr>
          <p:nvPr/>
        </p:nvPicPr>
        <p:blipFill>
          <a:blip r:embed="rId8"/>
          <a:stretch>
            <a:fillRect/>
          </a:stretch>
        </p:blipFill>
        <p:spPr>
          <a:xfrm>
            <a:off x="6743221" y="3562316"/>
            <a:ext cx="931902" cy="1482219"/>
          </a:xfrm>
          <a:prstGeom prst="rect">
            <a:avLst/>
          </a:prstGeom>
        </p:spPr>
      </p:pic>
      <p:sp>
        <p:nvSpPr>
          <p:cNvPr id="7" name="TextBox 6">
            <a:extLst>
              <a:ext uri="{FF2B5EF4-FFF2-40B4-BE49-F238E27FC236}">
                <a16:creationId xmlns:a16="http://schemas.microsoft.com/office/drawing/2014/main" id="{9F8D76DA-860C-C517-6B14-B2C6C904BBD2}"/>
              </a:ext>
            </a:extLst>
          </p:cNvPr>
          <p:cNvSpPr txBox="1"/>
          <p:nvPr/>
        </p:nvSpPr>
        <p:spPr>
          <a:xfrm>
            <a:off x="5808341" y="5607031"/>
            <a:ext cx="6097656" cy="646331"/>
          </a:xfrm>
          <a:prstGeom prst="rect">
            <a:avLst/>
          </a:prstGeom>
          <a:noFill/>
        </p:spPr>
        <p:txBody>
          <a:bodyPr wrap="square">
            <a:spAutoFit/>
          </a:bodyPr>
          <a:lstStyle/>
          <a:p>
            <a:r>
              <a:rPr lang="en-AU" dirty="0"/>
              <a:t>https://www.aedc.gov.au/researchers/early-development-instrument/2024-early-development-instrument</a:t>
            </a:r>
          </a:p>
        </p:txBody>
      </p:sp>
    </p:spTree>
    <p:extLst>
      <p:ext uri="{BB962C8B-B14F-4D97-AF65-F5344CB8AC3E}">
        <p14:creationId xmlns:p14="http://schemas.microsoft.com/office/powerpoint/2010/main" val="113709942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F27552FD-6E56-38EC-39D7-F77E8977F9EA}"/>
              </a:ext>
            </a:extLst>
          </p:cNvPr>
          <p:cNvSpPr>
            <a:spLocks noGrp="1"/>
          </p:cNvSpPr>
          <p:nvPr>
            <p:ph idx="10"/>
          </p:nvPr>
        </p:nvSpPr>
        <p:spPr>
          <a:xfrm>
            <a:off x="942576" y="1064207"/>
            <a:ext cx="9099714" cy="834753"/>
          </a:xfrm>
        </p:spPr>
        <p:txBody>
          <a:bodyPr>
            <a:normAutofit/>
          </a:bodyPr>
          <a:lstStyle/>
          <a:p>
            <a:pPr>
              <a:lnSpc>
                <a:spcPct val="150000"/>
              </a:lnSpc>
            </a:pPr>
            <a:r>
              <a:rPr lang="en-AU" sz="2400" b="1" dirty="0"/>
              <a:t>Three summary indicators </a:t>
            </a:r>
          </a:p>
          <a:p>
            <a:pPr>
              <a:lnSpc>
                <a:spcPct val="150000"/>
              </a:lnSpc>
            </a:pPr>
            <a:endParaRPr lang="en-AU" sz="2800" b="1" dirty="0"/>
          </a:p>
          <a:p>
            <a:pPr>
              <a:lnSpc>
                <a:spcPct val="150000"/>
              </a:lnSpc>
            </a:pPr>
            <a:endParaRPr lang="en-AU" sz="2800" dirty="0"/>
          </a:p>
          <a:p>
            <a:pPr marL="342900" indent="-342900">
              <a:lnSpc>
                <a:spcPct val="150000"/>
              </a:lnSpc>
              <a:buFont typeface="Arial" panose="020B0604020202020204" pitchFamily="34" charset="0"/>
              <a:buChar char="•"/>
            </a:pPr>
            <a:endParaRPr lang="en-AU" sz="2800" dirty="0"/>
          </a:p>
          <a:p>
            <a:pPr marL="342900" indent="-342900">
              <a:lnSpc>
                <a:spcPct val="150000"/>
              </a:lnSpc>
              <a:buFont typeface="Arial" panose="020B0604020202020204" pitchFamily="34" charset="0"/>
              <a:buChar char="•"/>
            </a:pPr>
            <a:endParaRPr lang="en-AU" sz="1000" dirty="0"/>
          </a:p>
          <a:p>
            <a:pPr marL="342900" indent="-342900">
              <a:lnSpc>
                <a:spcPct val="150000"/>
              </a:lnSpc>
              <a:buFont typeface="Arial" panose="020B0604020202020204" pitchFamily="34" charset="0"/>
              <a:buChar char="•"/>
            </a:pPr>
            <a:endParaRPr lang="en-AU" sz="1000" dirty="0"/>
          </a:p>
          <a:p>
            <a:pPr marL="342900" indent="-342900">
              <a:lnSpc>
                <a:spcPct val="150000"/>
              </a:lnSpc>
              <a:buFont typeface="Arial" panose="020B0604020202020204" pitchFamily="34" charset="0"/>
              <a:buChar char="•"/>
            </a:pPr>
            <a:endParaRPr lang="en-AU" sz="1000" dirty="0"/>
          </a:p>
          <a:p>
            <a:pPr marL="342900" indent="-342900">
              <a:lnSpc>
                <a:spcPct val="150000"/>
              </a:lnSpc>
              <a:buFont typeface="Arial" panose="020B0604020202020204" pitchFamily="34" charset="0"/>
              <a:buChar char="•"/>
            </a:pPr>
            <a:endParaRPr lang="en-AU" sz="1000" dirty="0"/>
          </a:p>
          <a:p>
            <a:pPr marL="342900" indent="-342900">
              <a:lnSpc>
                <a:spcPct val="150000"/>
              </a:lnSpc>
              <a:buFont typeface="Arial" panose="020B0604020202020204" pitchFamily="34" charset="0"/>
              <a:buChar char="•"/>
            </a:pPr>
            <a:endParaRPr lang="en-AU" sz="1000" dirty="0"/>
          </a:p>
          <a:p>
            <a:pPr marL="342900" indent="-342900">
              <a:lnSpc>
                <a:spcPct val="150000"/>
              </a:lnSpc>
              <a:buFont typeface="Arial" panose="020B0604020202020204" pitchFamily="34" charset="0"/>
              <a:buChar char="•"/>
            </a:pPr>
            <a:endParaRPr lang="en-AU" sz="1000" dirty="0"/>
          </a:p>
        </p:txBody>
      </p:sp>
      <p:pic>
        <p:nvPicPr>
          <p:cNvPr id="19" name="Content Placeholder 18">
            <a:extLst>
              <a:ext uri="{FF2B5EF4-FFF2-40B4-BE49-F238E27FC236}">
                <a16:creationId xmlns:a16="http://schemas.microsoft.com/office/drawing/2014/main" id="{35AF047D-A12A-276E-4922-2223CE114F75}"/>
              </a:ext>
            </a:extLst>
          </p:cNvPr>
          <p:cNvPicPr>
            <a:picLocks noGrp="1" noChangeAspect="1"/>
          </p:cNvPicPr>
          <p:nvPr>
            <p:ph sz="half" idx="2"/>
          </p:nvPr>
        </p:nvPicPr>
        <p:blipFill>
          <a:blip r:embed="rId3"/>
          <a:stretch>
            <a:fillRect/>
          </a:stretch>
        </p:blipFill>
        <p:spPr>
          <a:xfrm>
            <a:off x="995464" y="1579035"/>
            <a:ext cx="9770835" cy="1684986"/>
          </a:xfrm>
        </p:spPr>
      </p:pic>
      <p:sp>
        <p:nvSpPr>
          <p:cNvPr id="2" name="Title 1">
            <a:extLst>
              <a:ext uri="{FF2B5EF4-FFF2-40B4-BE49-F238E27FC236}">
                <a16:creationId xmlns:a16="http://schemas.microsoft.com/office/drawing/2014/main" id="{633ABF5D-FEB6-E69A-DB62-0BF586748683}"/>
              </a:ext>
            </a:extLst>
          </p:cNvPr>
          <p:cNvSpPr>
            <a:spLocks noGrp="1"/>
          </p:cNvSpPr>
          <p:nvPr>
            <p:ph type="title"/>
          </p:nvPr>
        </p:nvSpPr>
        <p:spPr>
          <a:xfrm>
            <a:off x="839706" y="211229"/>
            <a:ext cx="10512587" cy="720000"/>
          </a:xfrm>
        </p:spPr>
        <p:txBody>
          <a:bodyPr/>
          <a:lstStyle/>
          <a:p>
            <a:pPr>
              <a:lnSpc>
                <a:spcPts val="4392"/>
              </a:lnSpc>
              <a:spcAft>
                <a:spcPts val="1464"/>
              </a:spcAft>
            </a:pPr>
            <a:r>
              <a:rPr lang="en-AU" sz="2800" dirty="0">
                <a:solidFill>
                  <a:srgbClr val="4E285B"/>
                </a:solidFill>
              </a:rPr>
              <a:t>AEDC Overall Indicators </a:t>
            </a:r>
          </a:p>
        </p:txBody>
      </p:sp>
      <p:sp>
        <p:nvSpPr>
          <p:cNvPr id="13" name="TextBox 12">
            <a:extLst>
              <a:ext uri="{FF2B5EF4-FFF2-40B4-BE49-F238E27FC236}">
                <a16:creationId xmlns:a16="http://schemas.microsoft.com/office/drawing/2014/main" id="{8CAC076A-E581-C59F-E78E-8319C4F1A2F4}"/>
              </a:ext>
            </a:extLst>
          </p:cNvPr>
          <p:cNvSpPr txBox="1"/>
          <p:nvPr/>
        </p:nvSpPr>
        <p:spPr>
          <a:xfrm>
            <a:off x="2275634" y="4278067"/>
            <a:ext cx="8490665" cy="1970539"/>
          </a:xfrm>
          <a:prstGeom prst="rect">
            <a:avLst/>
          </a:prstGeom>
          <a:noFill/>
        </p:spPr>
        <p:txBody>
          <a:bodyPr wrap="square" rtlCol="0">
            <a:spAutoFit/>
          </a:bodyPr>
          <a:lstStyle/>
          <a:p>
            <a:pPr marL="342900" indent="-342900">
              <a:lnSpc>
                <a:spcPct val="150000"/>
              </a:lnSpc>
              <a:buFont typeface="Arial" panose="020B0604020202020204" pitchFamily="34" charset="0"/>
              <a:buChar char="•"/>
            </a:pPr>
            <a:r>
              <a:rPr lang="en-US" sz="2000" dirty="0">
                <a:solidFill>
                  <a:srgbClr val="454347"/>
                </a:solidFill>
              </a:rPr>
              <a:t>Children who are developmentally on Track on all five domains</a:t>
            </a:r>
          </a:p>
          <a:p>
            <a:pPr marL="171450" indent="-171450">
              <a:lnSpc>
                <a:spcPct val="150000"/>
              </a:lnSpc>
              <a:buFont typeface="Arial" panose="020B0604020202020204" pitchFamily="34" charset="0"/>
              <a:buChar char="•"/>
            </a:pPr>
            <a:endParaRPr lang="en-US" sz="1200" dirty="0">
              <a:solidFill>
                <a:srgbClr val="454347"/>
              </a:solidFill>
            </a:endParaRPr>
          </a:p>
          <a:p>
            <a:pPr marL="342900" indent="-342900">
              <a:lnSpc>
                <a:spcPct val="150000"/>
              </a:lnSpc>
              <a:buFont typeface="Arial" panose="020B0604020202020204" pitchFamily="34" charset="0"/>
              <a:buChar char="•"/>
            </a:pPr>
            <a:r>
              <a:rPr lang="en-US" sz="2000" dirty="0">
                <a:solidFill>
                  <a:srgbClr val="454347"/>
                </a:solidFill>
              </a:rPr>
              <a:t>Children who are developmentally vulnerable on one or more domains</a:t>
            </a:r>
          </a:p>
          <a:p>
            <a:pPr marL="171450" indent="-171450">
              <a:lnSpc>
                <a:spcPct val="150000"/>
              </a:lnSpc>
              <a:buFont typeface="Arial" panose="020B0604020202020204" pitchFamily="34" charset="0"/>
              <a:buChar char="•"/>
            </a:pPr>
            <a:endParaRPr lang="en-US" sz="1200" dirty="0">
              <a:solidFill>
                <a:srgbClr val="454347"/>
              </a:solidFill>
            </a:endParaRPr>
          </a:p>
          <a:p>
            <a:pPr marL="342900" indent="-342900">
              <a:lnSpc>
                <a:spcPct val="150000"/>
              </a:lnSpc>
              <a:buFont typeface="Arial" panose="020B0604020202020204" pitchFamily="34" charset="0"/>
              <a:buChar char="•"/>
            </a:pPr>
            <a:r>
              <a:rPr lang="en-US" sz="2000" dirty="0">
                <a:solidFill>
                  <a:srgbClr val="454347"/>
                </a:solidFill>
              </a:rPr>
              <a:t>Children who are developmentally vulnerable on two or more domains</a:t>
            </a:r>
            <a:endParaRPr lang="en-AU" sz="2000" dirty="0">
              <a:solidFill>
                <a:srgbClr val="454347"/>
              </a:solidFill>
            </a:endParaRPr>
          </a:p>
        </p:txBody>
      </p:sp>
      <p:pic>
        <p:nvPicPr>
          <p:cNvPr id="6" name="Picture 5">
            <a:extLst>
              <a:ext uri="{FF2B5EF4-FFF2-40B4-BE49-F238E27FC236}">
                <a16:creationId xmlns:a16="http://schemas.microsoft.com/office/drawing/2014/main" id="{BD3693FC-3DF2-AF74-CAB4-43974ABAEF6F}"/>
              </a:ext>
            </a:extLst>
          </p:cNvPr>
          <p:cNvPicPr>
            <a:picLocks noChangeAspect="1"/>
          </p:cNvPicPr>
          <p:nvPr/>
        </p:nvPicPr>
        <p:blipFill>
          <a:blip r:embed="rId4"/>
          <a:stretch>
            <a:fillRect/>
          </a:stretch>
        </p:blipFill>
        <p:spPr>
          <a:xfrm>
            <a:off x="1198656" y="4934015"/>
            <a:ext cx="1076978" cy="860663"/>
          </a:xfrm>
          <a:prstGeom prst="rect">
            <a:avLst/>
          </a:prstGeom>
        </p:spPr>
      </p:pic>
      <p:pic>
        <p:nvPicPr>
          <p:cNvPr id="8" name="Picture 7">
            <a:extLst>
              <a:ext uri="{FF2B5EF4-FFF2-40B4-BE49-F238E27FC236}">
                <a16:creationId xmlns:a16="http://schemas.microsoft.com/office/drawing/2014/main" id="{DFB1EB4D-3069-E6DA-E1AD-6C7E9EFE1180}"/>
              </a:ext>
            </a:extLst>
          </p:cNvPr>
          <p:cNvPicPr>
            <a:picLocks noChangeAspect="1"/>
          </p:cNvPicPr>
          <p:nvPr/>
        </p:nvPicPr>
        <p:blipFill>
          <a:blip r:embed="rId5"/>
          <a:stretch>
            <a:fillRect/>
          </a:stretch>
        </p:blipFill>
        <p:spPr>
          <a:xfrm>
            <a:off x="1239298" y="5783043"/>
            <a:ext cx="987874" cy="849028"/>
          </a:xfrm>
          <a:prstGeom prst="rect">
            <a:avLst/>
          </a:prstGeom>
        </p:spPr>
      </p:pic>
      <p:pic>
        <p:nvPicPr>
          <p:cNvPr id="10" name="Picture 9">
            <a:extLst>
              <a:ext uri="{FF2B5EF4-FFF2-40B4-BE49-F238E27FC236}">
                <a16:creationId xmlns:a16="http://schemas.microsoft.com/office/drawing/2014/main" id="{F4E0F1A3-41A8-BE23-FFF3-468EBF047A83}"/>
              </a:ext>
            </a:extLst>
          </p:cNvPr>
          <p:cNvPicPr>
            <a:picLocks noChangeAspect="1"/>
          </p:cNvPicPr>
          <p:nvPr/>
        </p:nvPicPr>
        <p:blipFill>
          <a:blip r:embed="rId6"/>
          <a:stretch>
            <a:fillRect/>
          </a:stretch>
        </p:blipFill>
        <p:spPr>
          <a:xfrm>
            <a:off x="1263505" y="4084987"/>
            <a:ext cx="963667" cy="849028"/>
          </a:xfrm>
          <a:prstGeom prst="rect">
            <a:avLst/>
          </a:prstGeom>
        </p:spPr>
      </p:pic>
      <p:sp>
        <p:nvSpPr>
          <p:cNvPr id="3" name="Content Placeholder 4">
            <a:extLst>
              <a:ext uri="{FF2B5EF4-FFF2-40B4-BE49-F238E27FC236}">
                <a16:creationId xmlns:a16="http://schemas.microsoft.com/office/drawing/2014/main" id="{6BD75A79-790C-7F49-56EF-B8AFFFFE1225}"/>
              </a:ext>
            </a:extLst>
          </p:cNvPr>
          <p:cNvSpPr txBox="1">
            <a:spLocks/>
          </p:cNvSpPr>
          <p:nvPr/>
        </p:nvSpPr>
        <p:spPr>
          <a:xfrm>
            <a:off x="942576" y="3537676"/>
            <a:ext cx="9099714" cy="834753"/>
          </a:xfrm>
          <a:prstGeom prst="rect">
            <a:avLst/>
          </a:prstGeom>
        </p:spPr>
        <p:txBody>
          <a:bodyPr tIns="0">
            <a:normAutofit/>
          </a:bodyPr>
          <a:lstStyle>
            <a:lvl1pPr marL="0" indent="0" algn="l" defTabSz="914400" rtl="0" eaLnBrk="1" latinLnBrk="0" hangingPunct="1">
              <a:lnSpc>
                <a:spcPts val="2651"/>
              </a:lnSpc>
              <a:spcBef>
                <a:spcPts val="0"/>
              </a:spcBef>
              <a:buFont typeface="Lato Light" panose="020F0502020204030203" pitchFamily="34" charset="0"/>
              <a:buNone/>
              <a:defRPr sz="2386" kern="1200">
                <a:solidFill>
                  <a:srgbClr val="454347"/>
                </a:solidFill>
                <a:latin typeface="+mn-lt"/>
                <a:ea typeface="Lato Light" panose="020F0502020204030203" pitchFamily="34" charset="0"/>
                <a:cs typeface="Lato Light" panose="020F0502020204030203" pitchFamily="34" charset="0"/>
              </a:defRPr>
            </a:lvl1pPr>
            <a:lvl2pPr marL="605992" indent="0" algn="l" defTabSz="914400" rtl="0" eaLnBrk="1" latinLnBrk="0" hangingPunct="1">
              <a:lnSpc>
                <a:spcPct val="90000"/>
              </a:lnSpc>
              <a:spcBef>
                <a:spcPts val="500"/>
              </a:spcBef>
              <a:buFont typeface="Arial" panose="020B0604020202020204" pitchFamily="34" charset="0"/>
              <a:buNone/>
              <a:defRPr sz="2400" kern="1200">
                <a:solidFill>
                  <a:schemeClr val="tx1"/>
                </a:solidFill>
                <a:latin typeface="+mn-lt"/>
                <a:ea typeface="+mn-ea"/>
                <a:cs typeface="+mn-cs"/>
              </a:defRPr>
            </a:lvl2pPr>
            <a:lvl3pPr marL="1211985"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3pPr>
            <a:lvl4pPr marL="1817978"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4pPr>
            <a:lvl5pPr marL="2423971"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50000"/>
              </a:lnSpc>
            </a:pPr>
            <a:r>
              <a:rPr lang="en-AU" sz="2400" b="1" dirty="0"/>
              <a:t>Three headline indicators </a:t>
            </a:r>
          </a:p>
          <a:p>
            <a:pPr>
              <a:lnSpc>
                <a:spcPct val="150000"/>
              </a:lnSpc>
            </a:pPr>
            <a:endParaRPr lang="en-AU" sz="2800" b="1" dirty="0"/>
          </a:p>
          <a:p>
            <a:pPr>
              <a:lnSpc>
                <a:spcPct val="150000"/>
              </a:lnSpc>
            </a:pPr>
            <a:endParaRPr lang="en-AU" sz="2800" dirty="0"/>
          </a:p>
          <a:p>
            <a:pPr marL="342900" indent="-342900">
              <a:lnSpc>
                <a:spcPct val="150000"/>
              </a:lnSpc>
              <a:buFont typeface="Arial" panose="020B0604020202020204" pitchFamily="34" charset="0"/>
              <a:buChar char="•"/>
            </a:pPr>
            <a:endParaRPr lang="en-AU" sz="2800" dirty="0"/>
          </a:p>
          <a:p>
            <a:pPr marL="342900" indent="-342900">
              <a:lnSpc>
                <a:spcPct val="150000"/>
              </a:lnSpc>
              <a:buFont typeface="Arial" panose="020B0604020202020204" pitchFamily="34" charset="0"/>
              <a:buChar char="•"/>
            </a:pPr>
            <a:endParaRPr lang="en-AU" sz="1000" dirty="0"/>
          </a:p>
          <a:p>
            <a:pPr marL="342900" indent="-342900">
              <a:lnSpc>
                <a:spcPct val="150000"/>
              </a:lnSpc>
              <a:buFont typeface="Arial" panose="020B0604020202020204" pitchFamily="34" charset="0"/>
              <a:buChar char="•"/>
            </a:pPr>
            <a:endParaRPr lang="en-AU" sz="1000" dirty="0"/>
          </a:p>
          <a:p>
            <a:pPr marL="342900" indent="-342900">
              <a:lnSpc>
                <a:spcPct val="150000"/>
              </a:lnSpc>
              <a:buFont typeface="Arial" panose="020B0604020202020204" pitchFamily="34" charset="0"/>
              <a:buChar char="•"/>
            </a:pPr>
            <a:endParaRPr lang="en-AU" sz="1000" dirty="0"/>
          </a:p>
          <a:p>
            <a:pPr marL="342900" indent="-342900">
              <a:lnSpc>
                <a:spcPct val="150000"/>
              </a:lnSpc>
              <a:buFont typeface="Arial" panose="020B0604020202020204" pitchFamily="34" charset="0"/>
              <a:buChar char="•"/>
            </a:pPr>
            <a:endParaRPr lang="en-AU" sz="1000" dirty="0"/>
          </a:p>
          <a:p>
            <a:pPr marL="342900" indent="-342900">
              <a:lnSpc>
                <a:spcPct val="150000"/>
              </a:lnSpc>
              <a:buFont typeface="Arial" panose="020B0604020202020204" pitchFamily="34" charset="0"/>
              <a:buChar char="•"/>
            </a:pPr>
            <a:endParaRPr lang="en-AU" sz="1000" dirty="0"/>
          </a:p>
          <a:p>
            <a:pPr marL="342900" indent="-342900">
              <a:lnSpc>
                <a:spcPct val="150000"/>
              </a:lnSpc>
              <a:buFont typeface="Arial" panose="020B0604020202020204" pitchFamily="34" charset="0"/>
              <a:buChar char="•"/>
            </a:pPr>
            <a:endParaRPr lang="en-AU" sz="1000" dirty="0"/>
          </a:p>
        </p:txBody>
      </p:sp>
    </p:spTree>
    <p:extLst>
      <p:ext uri="{BB962C8B-B14F-4D97-AF65-F5344CB8AC3E}">
        <p14:creationId xmlns:p14="http://schemas.microsoft.com/office/powerpoint/2010/main" val="233988013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E5EE68B6-5F1C-861E-8EA5-5479370C9404}"/>
              </a:ext>
            </a:extLst>
          </p:cNvPr>
          <p:cNvSpPr>
            <a:spLocks noGrp="1"/>
          </p:cNvSpPr>
          <p:nvPr>
            <p:ph type="title"/>
          </p:nvPr>
        </p:nvSpPr>
        <p:spPr>
          <a:xfrm>
            <a:off x="809370" y="287418"/>
            <a:ext cx="10508768" cy="718667"/>
          </a:xfrm>
        </p:spPr>
        <p:txBody>
          <a:bodyPr>
            <a:normAutofit/>
          </a:bodyPr>
          <a:lstStyle/>
          <a:p>
            <a:r>
              <a:rPr lang="en-AU" sz="2800" dirty="0">
                <a:solidFill>
                  <a:srgbClr val="4E285B"/>
                </a:solidFill>
              </a:rPr>
              <a:t>Other measures </a:t>
            </a:r>
          </a:p>
        </p:txBody>
      </p:sp>
      <p:graphicFrame>
        <p:nvGraphicFramePr>
          <p:cNvPr id="8" name="Content Placeholder 5">
            <a:extLst>
              <a:ext uri="{FF2B5EF4-FFF2-40B4-BE49-F238E27FC236}">
                <a16:creationId xmlns:a16="http://schemas.microsoft.com/office/drawing/2014/main" id="{1C1F65B8-FC79-40A4-468C-901030334D0B}"/>
              </a:ext>
            </a:extLst>
          </p:cNvPr>
          <p:cNvGraphicFramePr>
            <a:graphicFrameLocks noGrp="1"/>
          </p:cNvGraphicFramePr>
          <p:nvPr>
            <p:ph idx="1"/>
            <p:extLst>
              <p:ext uri="{D42A27DB-BD31-4B8C-83A1-F6EECF244321}">
                <p14:modId xmlns:p14="http://schemas.microsoft.com/office/powerpoint/2010/main" val="1421798855"/>
              </p:ext>
            </p:extLst>
          </p:nvPr>
        </p:nvGraphicFramePr>
        <p:xfrm>
          <a:off x="867600" y="1314327"/>
          <a:ext cx="10508768" cy="440831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5142072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B3E5402F-E93C-F7AE-2C50-C8B6B3ACA254}"/>
              </a:ext>
            </a:extLst>
          </p:cNvPr>
          <p:cNvSpPr txBox="1"/>
          <p:nvPr/>
        </p:nvSpPr>
        <p:spPr>
          <a:xfrm>
            <a:off x="6570123" y="1556794"/>
            <a:ext cx="5511286" cy="4416491"/>
          </a:xfrm>
          <a:prstGeom prst="rect">
            <a:avLst/>
          </a:prstGeom>
        </p:spPr>
        <p:txBody>
          <a:bodyPr rtlCol="0">
            <a:normAutofit/>
          </a:bodyPr>
          <a:lstStyle/>
          <a:p>
            <a:pPr marL="228600" indent="-228600" fontAlgn="ctr">
              <a:lnSpc>
                <a:spcPct val="110000"/>
              </a:lnSpc>
              <a:spcBef>
                <a:spcPts val="1000"/>
              </a:spcBef>
              <a:spcAft>
                <a:spcPts val="1200"/>
              </a:spcAft>
              <a:buFont typeface="Arial" panose="020B0604020202020204" pitchFamily="34" charset="0"/>
              <a:buChar char="•"/>
            </a:pPr>
            <a:r>
              <a:rPr lang="en-US" kern="1200" dirty="0">
                <a:solidFill>
                  <a:srgbClr val="454347"/>
                </a:solidFill>
                <a:effectLst/>
                <a:latin typeface="+mn-lt"/>
                <a:ea typeface="+mn-ea"/>
                <a:cs typeface="+mn-cs"/>
              </a:rPr>
              <a:t>AEDC data collected every 3 years.</a:t>
            </a:r>
          </a:p>
          <a:p>
            <a:pPr marL="228600" indent="-228600" fontAlgn="ctr">
              <a:lnSpc>
                <a:spcPct val="110000"/>
              </a:lnSpc>
              <a:spcBef>
                <a:spcPts val="1000"/>
              </a:spcBef>
              <a:spcAft>
                <a:spcPts val="1200"/>
              </a:spcAft>
              <a:buFont typeface="Arial" panose="020B0604020202020204" pitchFamily="34" charset="0"/>
              <a:buChar char="•"/>
            </a:pPr>
            <a:r>
              <a:rPr lang="en-US" kern="1200" dirty="0">
                <a:solidFill>
                  <a:srgbClr val="454347"/>
                </a:solidFill>
                <a:effectLst/>
                <a:latin typeface="+mn-lt"/>
                <a:ea typeface="+mn-ea"/>
                <a:cs typeface="+mn-cs"/>
              </a:rPr>
              <a:t>Survey by transition teachers &amp; they must know the child for 4+ weeks.</a:t>
            </a:r>
          </a:p>
          <a:p>
            <a:pPr marL="228600" indent="-228600" fontAlgn="ctr">
              <a:lnSpc>
                <a:spcPct val="110000"/>
              </a:lnSpc>
              <a:spcBef>
                <a:spcPts val="1000"/>
              </a:spcBef>
              <a:spcAft>
                <a:spcPts val="1200"/>
              </a:spcAft>
              <a:buFont typeface="Arial" panose="020B0604020202020204" pitchFamily="34" charset="0"/>
              <a:buChar char="•"/>
            </a:pPr>
            <a:r>
              <a:rPr lang="en-US" kern="1200" dirty="0">
                <a:solidFill>
                  <a:srgbClr val="454347"/>
                </a:solidFill>
                <a:effectLst/>
                <a:latin typeface="+mn-lt"/>
                <a:ea typeface="+mn-ea"/>
                <a:cs typeface="+mn-cs"/>
              </a:rPr>
              <a:t>Not a test; child presence not required.</a:t>
            </a:r>
          </a:p>
          <a:p>
            <a:pPr marL="228600" indent="-228600" fontAlgn="ctr">
              <a:lnSpc>
                <a:spcPct val="110000"/>
              </a:lnSpc>
              <a:spcBef>
                <a:spcPts val="1000"/>
              </a:spcBef>
              <a:spcAft>
                <a:spcPts val="1200"/>
              </a:spcAft>
              <a:buFont typeface="Arial" panose="020B0604020202020204" pitchFamily="34" charset="0"/>
              <a:buChar char="•"/>
            </a:pPr>
            <a:r>
              <a:rPr lang="en-US" kern="1200" dirty="0">
                <a:solidFill>
                  <a:srgbClr val="454347"/>
                </a:solidFill>
                <a:effectLst/>
                <a:latin typeface="+mn-lt"/>
                <a:ea typeface="+mn-ea"/>
                <a:cs typeface="+mn-cs"/>
              </a:rPr>
              <a:t>Children’s identity kept private and secure.</a:t>
            </a:r>
          </a:p>
          <a:p>
            <a:pPr marL="228600" indent="-228600" fontAlgn="ctr">
              <a:lnSpc>
                <a:spcPct val="110000"/>
              </a:lnSpc>
              <a:spcBef>
                <a:spcPts val="1000"/>
              </a:spcBef>
              <a:spcAft>
                <a:spcPts val="1200"/>
              </a:spcAft>
              <a:buFont typeface="Arial" panose="020B0604020202020204" pitchFamily="34" charset="0"/>
              <a:buChar char="•"/>
            </a:pPr>
            <a:r>
              <a:rPr lang="en-US" kern="1200" dirty="0">
                <a:solidFill>
                  <a:srgbClr val="454347"/>
                </a:solidFill>
                <a:effectLst/>
                <a:latin typeface="+mn-lt"/>
                <a:ea typeface="+mn-ea"/>
                <a:cs typeface="+mn-cs"/>
              </a:rPr>
              <a:t>Parents can exclude or withdraw their child’s data.</a:t>
            </a:r>
          </a:p>
          <a:p>
            <a:pPr marL="228600" indent="-228600" fontAlgn="ctr">
              <a:lnSpc>
                <a:spcPct val="110000"/>
              </a:lnSpc>
              <a:spcBef>
                <a:spcPts val="1000"/>
              </a:spcBef>
              <a:spcAft>
                <a:spcPts val="1200"/>
              </a:spcAft>
              <a:buFont typeface="Arial" panose="020B0604020202020204" pitchFamily="34" charset="0"/>
              <a:buChar char="•"/>
            </a:pPr>
            <a:r>
              <a:rPr lang="en-US" kern="1200" dirty="0">
                <a:solidFill>
                  <a:srgbClr val="454347"/>
                </a:solidFill>
                <a:effectLst/>
                <a:latin typeface="+mn-lt"/>
                <a:ea typeface="+mn-ea"/>
                <a:cs typeface="+mn-cs"/>
              </a:rPr>
              <a:t>Cultural experts might be consulted for Aboriginal and Torres Strait Islander children.</a:t>
            </a:r>
          </a:p>
          <a:p>
            <a:pPr marL="228600" indent="-228600">
              <a:lnSpc>
                <a:spcPct val="150000"/>
              </a:lnSpc>
              <a:spcBef>
                <a:spcPts val="1000"/>
              </a:spcBef>
              <a:buFont typeface="Arial" panose="020B0604020202020204" pitchFamily="34" charset="0"/>
              <a:buChar char="•"/>
            </a:pPr>
            <a:endParaRPr lang="en-US" kern="1200" dirty="0">
              <a:solidFill>
                <a:srgbClr val="454347"/>
              </a:solidFill>
              <a:latin typeface="+mn-lt"/>
              <a:ea typeface="+mn-ea"/>
              <a:cs typeface="+mn-cs"/>
            </a:endParaRPr>
          </a:p>
        </p:txBody>
      </p:sp>
      <p:sp>
        <p:nvSpPr>
          <p:cNvPr id="2" name="Title 1">
            <a:extLst>
              <a:ext uri="{FF2B5EF4-FFF2-40B4-BE49-F238E27FC236}">
                <a16:creationId xmlns:a16="http://schemas.microsoft.com/office/drawing/2014/main" id="{96325E8F-250D-26D9-9CD3-48D709D5C113}"/>
              </a:ext>
            </a:extLst>
          </p:cNvPr>
          <p:cNvSpPr>
            <a:spLocks noGrp="1"/>
          </p:cNvSpPr>
          <p:nvPr>
            <p:ph type="title"/>
          </p:nvPr>
        </p:nvSpPr>
        <p:spPr>
          <a:xfrm>
            <a:off x="381837" y="356659"/>
            <a:ext cx="11276852" cy="720000"/>
          </a:xfrm>
        </p:spPr>
        <p:txBody>
          <a:bodyPr>
            <a:normAutofit/>
          </a:bodyPr>
          <a:lstStyle/>
          <a:p>
            <a:pPr>
              <a:lnSpc>
                <a:spcPts val="4392"/>
              </a:lnSpc>
              <a:spcAft>
                <a:spcPts val="1464"/>
              </a:spcAft>
            </a:pPr>
            <a:r>
              <a:rPr lang="en-AU" sz="2800" dirty="0">
                <a:solidFill>
                  <a:srgbClr val="4E285B"/>
                </a:solidFill>
                <a:latin typeface="+mj-lt"/>
                <a:ea typeface="+mj-ea"/>
                <a:cs typeface="+mj-cs"/>
              </a:rPr>
              <a:t>Facts about AEDC Data Collection </a:t>
            </a:r>
          </a:p>
        </p:txBody>
      </p:sp>
      <p:pic>
        <p:nvPicPr>
          <p:cNvPr id="9" name="Picture 8">
            <a:extLst>
              <a:ext uri="{FF2B5EF4-FFF2-40B4-BE49-F238E27FC236}">
                <a16:creationId xmlns:a16="http://schemas.microsoft.com/office/drawing/2014/main" id="{E6212D5A-6F68-3DD5-0B2C-48CCB7A166EC}"/>
              </a:ext>
            </a:extLst>
          </p:cNvPr>
          <p:cNvPicPr>
            <a:picLocks noChangeAspect="1"/>
          </p:cNvPicPr>
          <p:nvPr/>
        </p:nvPicPr>
        <p:blipFill>
          <a:blip r:embed="rId3"/>
          <a:stretch>
            <a:fillRect/>
          </a:stretch>
        </p:blipFill>
        <p:spPr>
          <a:xfrm>
            <a:off x="220487" y="2743200"/>
            <a:ext cx="6130018" cy="1619250"/>
          </a:xfrm>
          <a:prstGeom prst="rect">
            <a:avLst/>
          </a:prstGeom>
        </p:spPr>
      </p:pic>
    </p:spTree>
    <p:extLst>
      <p:ext uri="{BB962C8B-B14F-4D97-AF65-F5344CB8AC3E}">
        <p14:creationId xmlns:p14="http://schemas.microsoft.com/office/powerpoint/2010/main" val="399604063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01305" y="1199462"/>
            <a:ext cx="6452304" cy="1436291"/>
          </a:xfrm>
        </p:spPr>
        <p:txBody>
          <a:bodyPr/>
          <a:lstStyle/>
          <a:p>
            <a:r>
              <a:rPr lang="en-AU" dirty="0"/>
              <a:t>The Framework for Governance of Indigenous Data</a:t>
            </a:r>
            <a:br>
              <a:rPr lang="en-AU" dirty="0"/>
            </a:br>
            <a:endParaRPr lang="en-AU" dirty="0"/>
          </a:p>
        </p:txBody>
      </p:sp>
      <p:pic>
        <p:nvPicPr>
          <p:cNvPr id="5" name="Picture Placeholder 4"/>
          <p:cNvPicPr>
            <a:picLocks noGrp="1" noChangeAspect="1"/>
          </p:cNvPicPr>
          <p:nvPr>
            <p:ph type="pic" sz="quarter" idx="12"/>
          </p:nvPr>
        </p:nvPicPr>
        <p:blipFill rotWithShape="1">
          <a:blip r:embed="rId2">
            <a:extLst>
              <a:ext uri="{28A0092B-C50C-407E-A947-70E740481C1C}">
                <a14:useLocalDpi xmlns:a14="http://schemas.microsoft.com/office/drawing/2010/main"/>
              </a:ext>
            </a:extLst>
          </a:blip>
          <a:srcRect l="56378" t="19741" r="26741" b="27835"/>
          <a:stretch/>
        </p:blipFill>
        <p:spPr>
          <a:xfrm>
            <a:off x="1" y="0"/>
            <a:ext cx="3324660" cy="6858000"/>
          </a:xfrm>
        </p:spPr>
      </p:pic>
      <p:sp>
        <p:nvSpPr>
          <p:cNvPr id="6" name="Rectangle 5">
            <a:extLst>
              <a:ext uri="{FF2B5EF4-FFF2-40B4-BE49-F238E27FC236}">
                <a16:creationId xmlns:a16="http://schemas.microsoft.com/office/drawing/2014/main" id="{9EADB17A-552C-CE3D-13C1-DB912DD85069}"/>
              </a:ext>
            </a:extLst>
          </p:cNvPr>
          <p:cNvSpPr/>
          <p:nvPr/>
        </p:nvSpPr>
        <p:spPr>
          <a:xfrm>
            <a:off x="255105" y="5710305"/>
            <a:ext cx="2766391" cy="985270"/>
          </a:xfrm>
          <a:prstGeom prst="rect">
            <a:avLst/>
          </a:prstGeom>
        </p:spPr>
        <p:txBody>
          <a:bodyPr wrap="square">
            <a:spAutoFit/>
          </a:bodyPr>
          <a:lstStyle/>
          <a:p>
            <a:pPr>
              <a:lnSpc>
                <a:spcPct val="150000"/>
              </a:lnSpc>
            </a:pPr>
            <a:r>
              <a:rPr lang="en-AU" sz="1000" dirty="0" err="1">
                <a:solidFill>
                  <a:schemeClr val="bg1"/>
                </a:solidFill>
              </a:rPr>
              <a:t>Iytwelepenty</a:t>
            </a:r>
            <a:r>
              <a:rPr lang="en-AU" sz="1000" dirty="0">
                <a:solidFill>
                  <a:schemeClr val="bg1"/>
                </a:solidFill>
              </a:rPr>
              <a:t> / Davenport Ranges National Park, Barkly Region</a:t>
            </a:r>
          </a:p>
          <a:p>
            <a:pPr>
              <a:lnSpc>
                <a:spcPct val="150000"/>
              </a:lnSpc>
            </a:pPr>
            <a:r>
              <a:rPr lang="en-AU" sz="1000" dirty="0">
                <a:solidFill>
                  <a:schemeClr val="bg1"/>
                </a:solidFill>
              </a:rPr>
              <a:t>ALYAWARR, WAKAYA, KAYTETE AND WARUMUNGU COUNTRY</a:t>
            </a:r>
          </a:p>
        </p:txBody>
      </p:sp>
    </p:spTree>
    <p:extLst>
      <p:ext uri="{BB962C8B-B14F-4D97-AF65-F5344CB8AC3E}">
        <p14:creationId xmlns:p14="http://schemas.microsoft.com/office/powerpoint/2010/main" val="402643630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logo with text on it&#10;&#10;Description automatically generated">
            <a:extLst>
              <a:ext uri="{FF2B5EF4-FFF2-40B4-BE49-F238E27FC236}">
                <a16:creationId xmlns:a16="http://schemas.microsoft.com/office/drawing/2014/main" id="{9D8E60D0-96E1-3AE0-0E0D-76F879D6BCAD}"/>
              </a:ext>
            </a:extLst>
          </p:cNvPr>
          <p:cNvPicPr>
            <a:picLocks noChangeAspect="1"/>
          </p:cNvPicPr>
          <p:nvPr/>
        </p:nvPicPr>
        <p:blipFill>
          <a:blip r:embed="rId3"/>
          <a:stretch>
            <a:fillRect/>
          </a:stretch>
        </p:blipFill>
        <p:spPr>
          <a:xfrm>
            <a:off x="921924" y="3340692"/>
            <a:ext cx="11053546" cy="3502792"/>
          </a:xfrm>
          <a:prstGeom prst="rect">
            <a:avLst/>
          </a:prstGeom>
          <a:noFill/>
        </p:spPr>
      </p:pic>
      <p:pic>
        <p:nvPicPr>
          <p:cNvPr id="6" name="Content Placeholder 6">
            <a:extLst>
              <a:ext uri="{FF2B5EF4-FFF2-40B4-BE49-F238E27FC236}">
                <a16:creationId xmlns:a16="http://schemas.microsoft.com/office/drawing/2014/main" id="{EA6342C8-22A7-391C-28BB-AB1BDEE9F7C1}"/>
              </a:ext>
            </a:extLst>
          </p:cNvPr>
          <p:cNvPicPr>
            <a:picLocks noChangeAspect="1"/>
          </p:cNvPicPr>
          <p:nvPr/>
        </p:nvPicPr>
        <p:blipFill>
          <a:blip r:embed="rId4"/>
          <a:stretch>
            <a:fillRect/>
          </a:stretch>
        </p:blipFill>
        <p:spPr>
          <a:xfrm>
            <a:off x="327027" y="180276"/>
            <a:ext cx="5358325" cy="888240"/>
          </a:xfrm>
          <a:prstGeom prst="rect">
            <a:avLst/>
          </a:prstGeom>
        </p:spPr>
      </p:pic>
      <p:sp>
        <p:nvSpPr>
          <p:cNvPr id="3" name="TextBox 2">
            <a:extLst>
              <a:ext uri="{FF2B5EF4-FFF2-40B4-BE49-F238E27FC236}">
                <a16:creationId xmlns:a16="http://schemas.microsoft.com/office/drawing/2014/main" id="{9074AEF0-37B3-4A2C-E97F-2958F36F41DD}"/>
              </a:ext>
            </a:extLst>
          </p:cNvPr>
          <p:cNvSpPr txBox="1"/>
          <p:nvPr/>
        </p:nvSpPr>
        <p:spPr>
          <a:xfrm>
            <a:off x="327027" y="1105336"/>
            <a:ext cx="8705762" cy="2235356"/>
          </a:xfrm>
          <a:prstGeom prst="rect">
            <a:avLst/>
          </a:prstGeom>
          <a:noFill/>
        </p:spPr>
        <p:txBody>
          <a:bodyPr wrap="square">
            <a:spAutoFit/>
          </a:bodyPr>
          <a:lstStyle/>
          <a:p>
            <a:pPr marL="285750" indent="-285750">
              <a:lnSpc>
                <a:spcPct val="150000"/>
              </a:lnSpc>
              <a:buFont typeface="Arial" panose="020B0604020202020204" pitchFamily="34" charset="0"/>
              <a:buChar char="•"/>
            </a:pPr>
            <a:r>
              <a:rPr lang="en-AU" sz="2400" dirty="0"/>
              <a:t>Formal partnerships and shared decision-making </a:t>
            </a:r>
          </a:p>
          <a:p>
            <a:pPr marL="285750" indent="-285750">
              <a:lnSpc>
                <a:spcPct val="150000"/>
              </a:lnSpc>
              <a:buFont typeface="Arial" panose="020B0604020202020204" pitchFamily="34" charset="0"/>
              <a:buChar char="•"/>
            </a:pPr>
            <a:r>
              <a:rPr lang="en-AU" sz="2400" dirty="0"/>
              <a:t>Building the community-controlled sector </a:t>
            </a:r>
          </a:p>
          <a:p>
            <a:pPr marL="285750" indent="-285750">
              <a:lnSpc>
                <a:spcPct val="150000"/>
              </a:lnSpc>
              <a:buFont typeface="Arial" panose="020B0604020202020204" pitchFamily="34" charset="0"/>
              <a:buChar char="•"/>
            </a:pPr>
            <a:r>
              <a:rPr lang="en-AU" sz="2400" dirty="0"/>
              <a:t>Transforming government organisations </a:t>
            </a:r>
          </a:p>
          <a:p>
            <a:pPr marL="285750" indent="-285750">
              <a:lnSpc>
                <a:spcPct val="150000"/>
              </a:lnSpc>
              <a:buFont typeface="Arial" panose="020B0604020202020204" pitchFamily="34" charset="0"/>
              <a:buChar char="•"/>
            </a:pPr>
            <a:r>
              <a:rPr lang="en-AU" sz="2400" dirty="0"/>
              <a:t>Shared access to data and information at a regional level.</a:t>
            </a:r>
          </a:p>
        </p:txBody>
      </p:sp>
      <p:sp>
        <p:nvSpPr>
          <p:cNvPr id="2" name="Title 3">
            <a:extLst>
              <a:ext uri="{FF2B5EF4-FFF2-40B4-BE49-F238E27FC236}">
                <a16:creationId xmlns:a16="http://schemas.microsoft.com/office/drawing/2014/main" id="{61D1249C-3973-EB04-1B37-FE55C7A96BF5}"/>
              </a:ext>
            </a:extLst>
          </p:cNvPr>
          <p:cNvSpPr>
            <a:spLocks noGrp="1"/>
          </p:cNvSpPr>
          <p:nvPr>
            <p:ph type="title"/>
          </p:nvPr>
        </p:nvSpPr>
        <p:spPr>
          <a:xfrm>
            <a:off x="1185274" y="264396"/>
            <a:ext cx="7550952" cy="720000"/>
          </a:xfrm>
        </p:spPr>
        <p:txBody>
          <a:bodyPr/>
          <a:lstStyle/>
          <a:p>
            <a:pPr algn="r"/>
            <a:r>
              <a:rPr lang="en-AU" sz="3200" b="1" dirty="0">
                <a:solidFill>
                  <a:srgbClr val="A20307"/>
                </a:solidFill>
              </a:rPr>
              <a:t>- Priority reforms</a:t>
            </a:r>
          </a:p>
        </p:txBody>
      </p:sp>
      <p:sp>
        <p:nvSpPr>
          <p:cNvPr id="4" name="Rectangle: Rounded Corners 3">
            <a:extLst>
              <a:ext uri="{FF2B5EF4-FFF2-40B4-BE49-F238E27FC236}">
                <a16:creationId xmlns:a16="http://schemas.microsoft.com/office/drawing/2014/main" id="{DC1454B1-E2E8-E873-39B1-16E7018798D3}"/>
              </a:ext>
            </a:extLst>
          </p:cNvPr>
          <p:cNvSpPr/>
          <p:nvPr/>
        </p:nvSpPr>
        <p:spPr>
          <a:xfrm>
            <a:off x="8666668" y="984396"/>
            <a:ext cx="3308802" cy="2302463"/>
          </a:xfrm>
          <a:prstGeom prst="roundRect">
            <a:avLst/>
          </a:prstGeom>
          <a:noFill/>
          <a:ln w="57150">
            <a:solidFill>
              <a:srgbClr val="A20307"/>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AU" sz="2000" b="1" dirty="0">
                <a:solidFill>
                  <a:schemeClr val="tx1"/>
                </a:solidFill>
              </a:rPr>
              <a:t>The principles of respect </a:t>
            </a:r>
          </a:p>
          <a:p>
            <a:pPr algn="ctr"/>
            <a:r>
              <a:rPr lang="en-AU" sz="2000" b="1" dirty="0">
                <a:solidFill>
                  <a:schemeClr val="tx1"/>
                </a:solidFill>
              </a:rPr>
              <a:t>for cultural heritage, informed consent, </a:t>
            </a:r>
          </a:p>
          <a:p>
            <a:pPr algn="ctr"/>
            <a:r>
              <a:rPr lang="en-AU" sz="2000" b="1" dirty="0">
                <a:solidFill>
                  <a:schemeClr val="tx1"/>
                </a:solidFill>
              </a:rPr>
              <a:t>privacy, and trust.</a:t>
            </a:r>
          </a:p>
        </p:txBody>
      </p:sp>
    </p:spTree>
    <p:extLst>
      <p:ext uri="{BB962C8B-B14F-4D97-AF65-F5344CB8AC3E}">
        <p14:creationId xmlns:p14="http://schemas.microsoft.com/office/powerpoint/2010/main" val="268479828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2E72859-E695-2C6B-F39B-5832803F2143}"/>
              </a:ext>
            </a:extLst>
          </p:cNvPr>
          <p:cNvSpPr>
            <a:spLocks noGrp="1"/>
          </p:cNvSpPr>
          <p:nvPr>
            <p:ph type="title"/>
          </p:nvPr>
        </p:nvSpPr>
        <p:spPr/>
        <p:txBody>
          <a:bodyPr/>
          <a:lstStyle/>
          <a:p>
            <a:r>
              <a:rPr lang="en-AU" sz="2800" dirty="0"/>
              <a:t>Framework for Governance of Indigenous Data</a:t>
            </a:r>
          </a:p>
        </p:txBody>
      </p:sp>
      <p:pic>
        <p:nvPicPr>
          <p:cNvPr id="12" name="Picture 11">
            <a:extLst>
              <a:ext uri="{FF2B5EF4-FFF2-40B4-BE49-F238E27FC236}">
                <a16:creationId xmlns:a16="http://schemas.microsoft.com/office/drawing/2014/main" id="{FF895720-6838-6DD9-2D8B-C7F93143157F}"/>
              </a:ext>
            </a:extLst>
          </p:cNvPr>
          <p:cNvPicPr>
            <a:picLocks noChangeAspect="1"/>
          </p:cNvPicPr>
          <p:nvPr/>
        </p:nvPicPr>
        <p:blipFill>
          <a:blip r:embed="rId3"/>
          <a:stretch>
            <a:fillRect/>
          </a:stretch>
        </p:blipFill>
        <p:spPr>
          <a:xfrm>
            <a:off x="8859838" y="1"/>
            <a:ext cx="3014981" cy="6703610"/>
          </a:xfrm>
          <a:prstGeom prst="rect">
            <a:avLst/>
          </a:prstGeom>
        </p:spPr>
      </p:pic>
      <p:sp>
        <p:nvSpPr>
          <p:cNvPr id="13" name="TextBox 12">
            <a:extLst>
              <a:ext uri="{FF2B5EF4-FFF2-40B4-BE49-F238E27FC236}">
                <a16:creationId xmlns:a16="http://schemas.microsoft.com/office/drawing/2014/main" id="{8C13D26A-3F2D-3DDE-3BC2-1261D711A032}"/>
              </a:ext>
            </a:extLst>
          </p:cNvPr>
          <p:cNvSpPr txBox="1"/>
          <p:nvPr/>
        </p:nvSpPr>
        <p:spPr>
          <a:xfrm>
            <a:off x="864000" y="1409700"/>
            <a:ext cx="7860900" cy="5097678"/>
          </a:xfrm>
          <a:prstGeom prst="rect">
            <a:avLst/>
          </a:prstGeom>
          <a:noFill/>
        </p:spPr>
        <p:txBody>
          <a:bodyPr wrap="square" rtlCol="0">
            <a:spAutoFit/>
          </a:bodyPr>
          <a:lstStyle/>
          <a:p>
            <a:pPr marL="285750" indent="-285750">
              <a:lnSpc>
                <a:spcPct val="150000"/>
              </a:lnSpc>
              <a:buFont typeface="Arial" panose="020B0604020202020204" pitchFamily="34" charset="0"/>
              <a:buChar char="•"/>
            </a:pPr>
            <a:r>
              <a:rPr lang="en-AU" sz="2400" dirty="0"/>
              <a:t>Indigenous Data Sovereignty (IDS): The right of Indigenous people to exercise ownership over Indigenous Data. </a:t>
            </a:r>
          </a:p>
          <a:p>
            <a:pPr marL="285750" indent="-285750">
              <a:lnSpc>
                <a:spcPct val="150000"/>
              </a:lnSpc>
              <a:buFont typeface="Arial" panose="020B0604020202020204" pitchFamily="34" charset="0"/>
              <a:buChar char="•"/>
            </a:pPr>
            <a:endParaRPr lang="en-AU" sz="2400" dirty="0"/>
          </a:p>
          <a:p>
            <a:pPr marL="285750" indent="-285750">
              <a:lnSpc>
                <a:spcPct val="150000"/>
              </a:lnSpc>
              <a:buFont typeface="Arial" panose="020B0604020202020204" pitchFamily="34" charset="0"/>
              <a:buChar char="•"/>
            </a:pPr>
            <a:r>
              <a:rPr lang="en-AU" sz="2400" dirty="0"/>
              <a:t>Developed to support Indigenous data governance across the Australian Public Service.</a:t>
            </a:r>
          </a:p>
          <a:p>
            <a:pPr marL="285750" indent="-285750">
              <a:lnSpc>
                <a:spcPct val="150000"/>
              </a:lnSpc>
              <a:buFont typeface="Arial" panose="020B0604020202020204" pitchFamily="34" charset="0"/>
              <a:buChar char="•"/>
            </a:pPr>
            <a:endParaRPr lang="en-AU" sz="2400" dirty="0"/>
          </a:p>
          <a:p>
            <a:pPr marL="285750" indent="-285750">
              <a:lnSpc>
                <a:spcPct val="150000"/>
              </a:lnSpc>
              <a:buFont typeface="Arial" panose="020B0604020202020204" pitchFamily="34" charset="0"/>
              <a:buChar char="•"/>
            </a:pPr>
            <a:r>
              <a:rPr lang="en-AU" sz="2400" dirty="0"/>
              <a:t>The framework is a </a:t>
            </a:r>
            <a:r>
              <a:rPr lang="en-AU" sz="2800" b="1" dirty="0"/>
              <a:t>data lifecycle</a:t>
            </a:r>
          </a:p>
          <a:p>
            <a:pPr marL="285750" indent="-285750">
              <a:lnSpc>
                <a:spcPct val="150000"/>
              </a:lnSpc>
              <a:buFont typeface="Arial" panose="020B0604020202020204" pitchFamily="34" charset="0"/>
              <a:buChar char="•"/>
            </a:pPr>
            <a:endParaRPr lang="en-AU" sz="2400" dirty="0"/>
          </a:p>
        </p:txBody>
      </p:sp>
    </p:spTree>
    <p:extLst>
      <p:ext uri="{BB962C8B-B14F-4D97-AF65-F5344CB8AC3E}">
        <p14:creationId xmlns:p14="http://schemas.microsoft.com/office/powerpoint/2010/main" val="44650236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A8F6BE-E6A6-D25D-6210-B0A0A27B0D75}"/>
              </a:ext>
            </a:extLst>
          </p:cNvPr>
          <p:cNvSpPr>
            <a:spLocks noGrp="1"/>
          </p:cNvSpPr>
          <p:nvPr>
            <p:ph type="title"/>
          </p:nvPr>
        </p:nvSpPr>
        <p:spPr/>
        <p:txBody>
          <a:bodyPr/>
          <a:lstStyle/>
          <a:p>
            <a:r>
              <a:rPr lang="en-AU" dirty="0"/>
              <a:t>The guidelines</a:t>
            </a:r>
          </a:p>
        </p:txBody>
      </p:sp>
      <p:graphicFrame>
        <p:nvGraphicFramePr>
          <p:cNvPr id="4" name="Diagram 3">
            <a:extLst>
              <a:ext uri="{FF2B5EF4-FFF2-40B4-BE49-F238E27FC236}">
                <a16:creationId xmlns:a16="http://schemas.microsoft.com/office/drawing/2014/main" id="{69119A22-D1AE-76DC-C723-D9B684B5B5FD}"/>
              </a:ext>
            </a:extLst>
          </p:cNvPr>
          <p:cNvGraphicFramePr/>
          <p:nvPr/>
        </p:nvGraphicFramePr>
        <p:xfrm>
          <a:off x="1123950" y="1362075"/>
          <a:ext cx="10205213" cy="469582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10892885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DD74AA3-9DC9-A1B3-856F-466E7E0E0D13}"/>
              </a:ext>
            </a:extLst>
          </p:cNvPr>
          <p:cNvSpPr>
            <a:spLocks noGrp="1"/>
          </p:cNvSpPr>
          <p:nvPr>
            <p:ph sz="half" idx="2"/>
          </p:nvPr>
        </p:nvSpPr>
        <p:spPr>
          <a:xfrm>
            <a:off x="4041499" y="1350430"/>
            <a:ext cx="7878013" cy="4416491"/>
          </a:xfrm>
        </p:spPr>
        <p:txBody>
          <a:bodyPr/>
          <a:lstStyle/>
          <a:p>
            <a:pPr marL="342900" indent="-342900">
              <a:buFont typeface="Arial" panose="020B0604020202020204" pitchFamily="34" charset="0"/>
              <a:buChar char="•"/>
            </a:pPr>
            <a:r>
              <a:rPr lang="en-US" dirty="0"/>
              <a:t>AEDC started in 2009</a:t>
            </a:r>
          </a:p>
          <a:p>
            <a:pPr marL="342900" indent="-342900">
              <a:buFont typeface="Arial" panose="020B0604020202020204" pitchFamily="34" charset="0"/>
              <a:buChar char="•"/>
            </a:pPr>
            <a:r>
              <a:rPr lang="en-AU" dirty="0">
                <a:hlinkClick r:id="rId3"/>
              </a:rPr>
              <a:t>AEDC Indigenous Adaptation Study</a:t>
            </a:r>
            <a:r>
              <a:rPr lang="en-AU" dirty="0"/>
              <a:t> (2007-9)</a:t>
            </a:r>
            <a:endParaRPr lang="en-US" dirty="0"/>
          </a:p>
          <a:p>
            <a:pPr marL="342900" indent="-342900">
              <a:buFont typeface="Arial" panose="020B0604020202020204" pitchFamily="34" charset="0"/>
              <a:buChar char="•"/>
            </a:pPr>
            <a:endParaRPr lang="en-US" dirty="0"/>
          </a:p>
          <a:p>
            <a:pPr marL="342900" indent="-342900">
              <a:buFont typeface="Arial" panose="020B0604020202020204" pitchFamily="34" charset="0"/>
              <a:buChar char="•"/>
            </a:pPr>
            <a:r>
              <a:rPr lang="en-US" dirty="0"/>
              <a:t>New national Aboriginal governance and partnerships</a:t>
            </a:r>
          </a:p>
          <a:p>
            <a:pPr marL="342900" indent="-342900">
              <a:buFont typeface="Arial" panose="020B0604020202020204" pitchFamily="34" charset="0"/>
              <a:buChar char="•"/>
            </a:pPr>
            <a:r>
              <a:rPr lang="en-US" dirty="0"/>
              <a:t>In NT: looking to </a:t>
            </a:r>
            <a:r>
              <a:rPr lang="en-US" dirty="0" err="1"/>
              <a:t>formalise</a:t>
            </a:r>
            <a:r>
              <a:rPr lang="en-US" dirty="0"/>
              <a:t> the great relationships?</a:t>
            </a:r>
          </a:p>
          <a:p>
            <a:pPr marL="342900" indent="-342900">
              <a:buFont typeface="Arial" panose="020B0604020202020204" pitchFamily="34" charset="0"/>
              <a:buChar char="•"/>
            </a:pPr>
            <a:r>
              <a:rPr lang="en-US" sz="2400" dirty="0"/>
              <a:t>Place-based child and family services across NT</a:t>
            </a:r>
            <a:endParaRPr lang="en-US" dirty="0"/>
          </a:p>
          <a:p>
            <a:pPr marL="342900" indent="-342900">
              <a:buFont typeface="Arial" panose="020B0604020202020204" pitchFamily="34" charset="0"/>
              <a:buChar char="•"/>
            </a:pPr>
            <a:endParaRPr lang="en-US" dirty="0"/>
          </a:p>
          <a:p>
            <a:pPr marL="342900" indent="-342900">
              <a:buFont typeface="Arial" panose="020B0604020202020204" pitchFamily="34" charset="0"/>
              <a:buChar char="•"/>
            </a:pPr>
            <a:r>
              <a:rPr lang="en-US" dirty="0"/>
              <a:t>Explore Two Way perspectives on child development as a starting point for understanding. </a:t>
            </a:r>
            <a:endParaRPr lang="en-AU" dirty="0"/>
          </a:p>
        </p:txBody>
      </p:sp>
      <p:sp>
        <p:nvSpPr>
          <p:cNvPr id="4" name="Title 3">
            <a:extLst>
              <a:ext uri="{FF2B5EF4-FFF2-40B4-BE49-F238E27FC236}">
                <a16:creationId xmlns:a16="http://schemas.microsoft.com/office/drawing/2014/main" id="{45E0BB5F-3073-34BF-8A54-04FB4478B1AC}"/>
              </a:ext>
            </a:extLst>
          </p:cNvPr>
          <p:cNvSpPr>
            <a:spLocks noGrp="1"/>
          </p:cNvSpPr>
          <p:nvPr>
            <p:ph type="title"/>
          </p:nvPr>
        </p:nvSpPr>
        <p:spPr/>
        <p:txBody>
          <a:bodyPr/>
          <a:lstStyle/>
          <a:p>
            <a:pPr algn="r"/>
            <a:r>
              <a:rPr lang="en-US" dirty="0">
                <a:solidFill>
                  <a:schemeClr val="tx1">
                    <a:lumMod val="75000"/>
                  </a:schemeClr>
                </a:solidFill>
              </a:rPr>
              <a:t>Conceptualization and creation</a:t>
            </a:r>
            <a:endParaRPr lang="en-AU" dirty="0">
              <a:solidFill>
                <a:schemeClr val="tx1">
                  <a:lumMod val="75000"/>
                </a:schemeClr>
              </a:solidFill>
            </a:endParaRPr>
          </a:p>
        </p:txBody>
      </p:sp>
      <p:pic>
        <p:nvPicPr>
          <p:cNvPr id="5" name="Content Placeholder 4">
            <a:extLst>
              <a:ext uri="{FF2B5EF4-FFF2-40B4-BE49-F238E27FC236}">
                <a16:creationId xmlns:a16="http://schemas.microsoft.com/office/drawing/2014/main" id="{6E6E82BB-DAB8-432B-23D4-06B0FBBC9E39}"/>
              </a:ext>
            </a:extLst>
          </p:cNvPr>
          <p:cNvPicPr>
            <a:picLocks noGrp="1" noChangeAspect="1"/>
          </p:cNvPicPr>
          <p:nvPr>
            <p:ph idx="10"/>
          </p:nvPr>
        </p:nvPicPr>
        <p:blipFill>
          <a:blip r:embed="rId4"/>
          <a:stretch>
            <a:fillRect/>
          </a:stretch>
        </p:blipFill>
        <p:spPr>
          <a:xfrm>
            <a:off x="538027" y="120612"/>
            <a:ext cx="2975926" cy="6616775"/>
          </a:xfrm>
          <a:prstGeom prst="rect">
            <a:avLst/>
          </a:prstGeom>
        </p:spPr>
      </p:pic>
      <p:pic>
        <p:nvPicPr>
          <p:cNvPr id="10" name="Picture 9">
            <a:extLst>
              <a:ext uri="{FF2B5EF4-FFF2-40B4-BE49-F238E27FC236}">
                <a16:creationId xmlns:a16="http://schemas.microsoft.com/office/drawing/2014/main" id="{0D8055F5-BB70-354E-B3B6-17B08F3B2B65}"/>
              </a:ext>
            </a:extLst>
          </p:cNvPr>
          <p:cNvPicPr>
            <a:picLocks noChangeAspect="1"/>
          </p:cNvPicPr>
          <p:nvPr/>
        </p:nvPicPr>
        <p:blipFill>
          <a:blip r:embed="rId5"/>
          <a:stretch>
            <a:fillRect/>
          </a:stretch>
        </p:blipFill>
        <p:spPr>
          <a:xfrm>
            <a:off x="3390900" y="5846291"/>
            <a:ext cx="4391025" cy="1011709"/>
          </a:xfrm>
          <a:prstGeom prst="rect">
            <a:avLst/>
          </a:prstGeom>
        </p:spPr>
      </p:pic>
      <p:pic>
        <p:nvPicPr>
          <p:cNvPr id="12" name="Picture 11">
            <a:extLst>
              <a:ext uri="{FF2B5EF4-FFF2-40B4-BE49-F238E27FC236}">
                <a16:creationId xmlns:a16="http://schemas.microsoft.com/office/drawing/2014/main" id="{D88B321E-AEC0-BBB2-9B34-D7870A654365}"/>
              </a:ext>
            </a:extLst>
          </p:cNvPr>
          <p:cNvPicPr>
            <a:picLocks noChangeAspect="1"/>
          </p:cNvPicPr>
          <p:nvPr/>
        </p:nvPicPr>
        <p:blipFill>
          <a:blip r:embed="rId6"/>
          <a:stretch>
            <a:fillRect/>
          </a:stretch>
        </p:blipFill>
        <p:spPr>
          <a:xfrm>
            <a:off x="7833984" y="5846292"/>
            <a:ext cx="4358016" cy="983400"/>
          </a:xfrm>
          <a:prstGeom prst="rect">
            <a:avLst/>
          </a:prstGeom>
        </p:spPr>
      </p:pic>
    </p:spTree>
    <p:extLst>
      <p:ext uri="{BB962C8B-B14F-4D97-AF65-F5344CB8AC3E}">
        <p14:creationId xmlns:p14="http://schemas.microsoft.com/office/powerpoint/2010/main" val="53751574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DD74AA3-9DC9-A1B3-856F-466E7E0E0D13}"/>
              </a:ext>
            </a:extLst>
          </p:cNvPr>
          <p:cNvSpPr>
            <a:spLocks noGrp="1"/>
          </p:cNvSpPr>
          <p:nvPr>
            <p:ph sz="half" idx="2"/>
          </p:nvPr>
        </p:nvSpPr>
        <p:spPr>
          <a:xfrm>
            <a:off x="4041499" y="1350430"/>
            <a:ext cx="7878013" cy="4416491"/>
          </a:xfrm>
        </p:spPr>
        <p:txBody>
          <a:bodyPr/>
          <a:lstStyle/>
          <a:p>
            <a:pPr marL="342900" indent="-342900">
              <a:buFont typeface="Arial" panose="020B0604020202020204" pitchFamily="34" charset="0"/>
              <a:buChar char="•"/>
            </a:pPr>
            <a:r>
              <a:rPr lang="en-US" dirty="0"/>
              <a:t>AEDC started in 2009</a:t>
            </a:r>
          </a:p>
          <a:p>
            <a:pPr marL="342900" indent="-342900">
              <a:buFont typeface="Arial" panose="020B0604020202020204" pitchFamily="34" charset="0"/>
              <a:buChar char="•"/>
            </a:pPr>
            <a:r>
              <a:rPr lang="en-AU" dirty="0">
                <a:hlinkClick r:id="rId3"/>
              </a:rPr>
              <a:t>AEDC Indigenous Adaptation Study</a:t>
            </a:r>
            <a:r>
              <a:rPr lang="en-AU" dirty="0"/>
              <a:t> (2007-9)</a:t>
            </a:r>
            <a:endParaRPr lang="en-US" dirty="0"/>
          </a:p>
          <a:p>
            <a:pPr marL="342900" indent="-342900">
              <a:buFont typeface="Arial" panose="020B0604020202020204" pitchFamily="34" charset="0"/>
              <a:buChar char="•"/>
            </a:pPr>
            <a:endParaRPr lang="en-US" dirty="0"/>
          </a:p>
          <a:p>
            <a:pPr marL="342900" indent="-342900">
              <a:buFont typeface="Arial" panose="020B0604020202020204" pitchFamily="34" charset="0"/>
              <a:buChar char="•"/>
            </a:pPr>
            <a:r>
              <a:rPr lang="en-US" dirty="0"/>
              <a:t>New national Aboriginal governance and partnerships</a:t>
            </a:r>
          </a:p>
          <a:p>
            <a:pPr marL="342900" indent="-342900">
              <a:buFont typeface="Arial" panose="020B0604020202020204" pitchFamily="34" charset="0"/>
              <a:buChar char="•"/>
            </a:pPr>
            <a:r>
              <a:rPr lang="en-US" dirty="0"/>
              <a:t>In NT: looking to </a:t>
            </a:r>
            <a:r>
              <a:rPr lang="en-US" dirty="0" err="1"/>
              <a:t>formalise</a:t>
            </a:r>
            <a:r>
              <a:rPr lang="en-US" dirty="0"/>
              <a:t> the great relationships?</a:t>
            </a:r>
          </a:p>
          <a:p>
            <a:pPr marL="342900" indent="-342900">
              <a:buFont typeface="Arial" panose="020B0604020202020204" pitchFamily="34" charset="0"/>
              <a:buChar char="•"/>
            </a:pPr>
            <a:r>
              <a:rPr lang="en-US" sz="2400" dirty="0"/>
              <a:t>Place-based child and family services across NT</a:t>
            </a:r>
            <a:endParaRPr lang="en-US" dirty="0"/>
          </a:p>
          <a:p>
            <a:pPr marL="342900" indent="-342900">
              <a:buFont typeface="Arial" panose="020B0604020202020204" pitchFamily="34" charset="0"/>
              <a:buChar char="•"/>
            </a:pPr>
            <a:endParaRPr lang="en-US" dirty="0"/>
          </a:p>
          <a:p>
            <a:pPr marL="342900" indent="-342900">
              <a:buFont typeface="Arial" panose="020B0604020202020204" pitchFamily="34" charset="0"/>
              <a:buChar char="•"/>
            </a:pPr>
            <a:r>
              <a:rPr lang="en-US" dirty="0"/>
              <a:t>Explore Two Way perspectives on child development as a starting point for understanding. </a:t>
            </a:r>
            <a:endParaRPr lang="en-AU" dirty="0"/>
          </a:p>
        </p:txBody>
      </p:sp>
      <p:sp>
        <p:nvSpPr>
          <p:cNvPr id="4" name="Title 3">
            <a:extLst>
              <a:ext uri="{FF2B5EF4-FFF2-40B4-BE49-F238E27FC236}">
                <a16:creationId xmlns:a16="http://schemas.microsoft.com/office/drawing/2014/main" id="{45E0BB5F-3073-34BF-8A54-04FB4478B1AC}"/>
              </a:ext>
            </a:extLst>
          </p:cNvPr>
          <p:cNvSpPr>
            <a:spLocks noGrp="1"/>
          </p:cNvSpPr>
          <p:nvPr>
            <p:ph type="title"/>
          </p:nvPr>
        </p:nvSpPr>
        <p:spPr/>
        <p:txBody>
          <a:bodyPr/>
          <a:lstStyle/>
          <a:p>
            <a:pPr algn="r"/>
            <a:r>
              <a:rPr lang="en-US" dirty="0">
                <a:solidFill>
                  <a:schemeClr val="tx1">
                    <a:lumMod val="75000"/>
                  </a:schemeClr>
                </a:solidFill>
              </a:rPr>
              <a:t>Conceptualization and creation</a:t>
            </a:r>
            <a:endParaRPr lang="en-AU" dirty="0">
              <a:solidFill>
                <a:schemeClr val="tx1">
                  <a:lumMod val="75000"/>
                </a:schemeClr>
              </a:solidFill>
            </a:endParaRPr>
          </a:p>
        </p:txBody>
      </p:sp>
      <p:pic>
        <p:nvPicPr>
          <p:cNvPr id="5" name="Content Placeholder 4">
            <a:extLst>
              <a:ext uri="{FF2B5EF4-FFF2-40B4-BE49-F238E27FC236}">
                <a16:creationId xmlns:a16="http://schemas.microsoft.com/office/drawing/2014/main" id="{6E6E82BB-DAB8-432B-23D4-06B0FBBC9E39}"/>
              </a:ext>
            </a:extLst>
          </p:cNvPr>
          <p:cNvPicPr>
            <a:picLocks noGrp="1" noChangeAspect="1"/>
          </p:cNvPicPr>
          <p:nvPr>
            <p:ph idx="10"/>
          </p:nvPr>
        </p:nvPicPr>
        <p:blipFill>
          <a:blip r:embed="rId4"/>
          <a:stretch>
            <a:fillRect/>
          </a:stretch>
        </p:blipFill>
        <p:spPr>
          <a:xfrm>
            <a:off x="538027" y="120612"/>
            <a:ext cx="2975926" cy="6616775"/>
          </a:xfrm>
          <a:prstGeom prst="rect">
            <a:avLst/>
          </a:prstGeom>
        </p:spPr>
      </p:pic>
      <p:pic>
        <p:nvPicPr>
          <p:cNvPr id="10" name="Picture 9">
            <a:extLst>
              <a:ext uri="{FF2B5EF4-FFF2-40B4-BE49-F238E27FC236}">
                <a16:creationId xmlns:a16="http://schemas.microsoft.com/office/drawing/2014/main" id="{0D8055F5-BB70-354E-B3B6-17B08F3B2B65}"/>
              </a:ext>
            </a:extLst>
          </p:cNvPr>
          <p:cNvPicPr>
            <a:picLocks noChangeAspect="1"/>
          </p:cNvPicPr>
          <p:nvPr/>
        </p:nvPicPr>
        <p:blipFill>
          <a:blip r:embed="rId5"/>
          <a:stretch>
            <a:fillRect/>
          </a:stretch>
        </p:blipFill>
        <p:spPr>
          <a:xfrm>
            <a:off x="3390900" y="5846291"/>
            <a:ext cx="4391025" cy="1011709"/>
          </a:xfrm>
          <a:prstGeom prst="rect">
            <a:avLst/>
          </a:prstGeom>
        </p:spPr>
      </p:pic>
      <p:pic>
        <p:nvPicPr>
          <p:cNvPr id="12" name="Picture 11">
            <a:extLst>
              <a:ext uri="{FF2B5EF4-FFF2-40B4-BE49-F238E27FC236}">
                <a16:creationId xmlns:a16="http://schemas.microsoft.com/office/drawing/2014/main" id="{D88B321E-AEC0-BBB2-9B34-D7870A654365}"/>
              </a:ext>
            </a:extLst>
          </p:cNvPr>
          <p:cNvPicPr>
            <a:picLocks noChangeAspect="1"/>
          </p:cNvPicPr>
          <p:nvPr/>
        </p:nvPicPr>
        <p:blipFill>
          <a:blip r:embed="rId6"/>
          <a:stretch>
            <a:fillRect/>
          </a:stretch>
        </p:blipFill>
        <p:spPr>
          <a:xfrm>
            <a:off x="7833984" y="5846292"/>
            <a:ext cx="4358016" cy="983400"/>
          </a:xfrm>
          <a:prstGeom prst="rect">
            <a:avLst/>
          </a:prstGeom>
        </p:spPr>
      </p:pic>
      <p:sp>
        <p:nvSpPr>
          <p:cNvPr id="13" name="Arrow: Curved Right 12">
            <a:extLst>
              <a:ext uri="{FF2B5EF4-FFF2-40B4-BE49-F238E27FC236}">
                <a16:creationId xmlns:a16="http://schemas.microsoft.com/office/drawing/2014/main" id="{F1404F8D-CACC-CB55-3171-4BFEA279EFA0}"/>
              </a:ext>
            </a:extLst>
          </p:cNvPr>
          <p:cNvSpPr/>
          <p:nvPr/>
        </p:nvSpPr>
        <p:spPr>
          <a:xfrm rot="156119">
            <a:off x="121915" y="1094070"/>
            <a:ext cx="878978" cy="4929211"/>
          </a:xfrm>
          <a:prstGeom prst="curvedRightArrow">
            <a:avLst>
              <a:gd name="adj1" fmla="val 25000"/>
              <a:gd name="adj2" fmla="val 50000"/>
              <a:gd name="adj3" fmla="val 19744"/>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solidFill>
                <a:schemeClr val="tx1"/>
              </a:solidFill>
            </a:endParaRPr>
          </a:p>
        </p:txBody>
      </p:sp>
    </p:spTree>
    <p:extLst>
      <p:ext uri="{BB962C8B-B14F-4D97-AF65-F5344CB8AC3E}">
        <p14:creationId xmlns:p14="http://schemas.microsoft.com/office/powerpoint/2010/main" val="223706258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AC87CD2-7374-A337-A609-E90CE7802A38}"/>
              </a:ext>
            </a:extLst>
          </p:cNvPr>
          <p:cNvSpPr>
            <a:spLocks noGrp="1"/>
          </p:cNvSpPr>
          <p:nvPr>
            <p:ph idx="1"/>
          </p:nvPr>
        </p:nvSpPr>
        <p:spPr>
          <a:xfrm>
            <a:off x="636103" y="2231335"/>
            <a:ext cx="10923105" cy="2395330"/>
          </a:xfrm>
        </p:spPr>
        <p:txBody>
          <a:bodyPr>
            <a:normAutofit/>
          </a:bodyPr>
          <a:lstStyle/>
          <a:p>
            <a:pPr algn="ctr">
              <a:spcBef>
                <a:spcPts val="1200"/>
              </a:spcBef>
            </a:pPr>
            <a:r>
              <a:rPr lang="en-AU" dirty="0"/>
              <a:t>ACKNOWLEDGEMENT OF COUNTRY</a:t>
            </a:r>
          </a:p>
          <a:p>
            <a:pPr algn="ctr">
              <a:spcBef>
                <a:spcPts val="1200"/>
              </a:spcBef>
            </a:pPr>
            <a:r>
              <a:rPr lang="en-AU" sz="1800" dirty="0"/>
              <a:t>We acknowledge Aboriginal and Torres Strait Islander people as the Traditional Custodians of </a:t>
            </a:r>
            <a:br>
              <a:rPr lang="en-AU" sz="1800" dirty="0"/>
            </a:br>
            <a:r>
              <a:rPr lang="en-AU" sz="1800" dirty="0"/>
              <a:t>this country throughout Australia, and their connection to land, sea, spirit and community. </a:t>
            </a:r>
          </a:p>
          <a:p>
            <a:pPr algn="ctr">
              <a:spcBef>
                <a:spcPts val="1200"/>
              </a:spcBef>
            </a:pPr>
            <a:r>
              <a:rPr lang="en-AU" sz="1800" dirty="0"/>
              <a:t>We acknowledge and pay our respect to ancestors, elders and Aboriginal </a:t>
            </a:r>
            <a:br>
              <a:rPr lang="en-AU" sz="1800" dirty="0"/>
            </a:br>
            <a:r>
              <a:rPr lang="en-AU" sz="1800" dirty="0"/>
              <a:t>communities of the Northern Territory and recognise they are the </a:t>
            </a:r>
            <a:br>
              <a:rPr lang="en-AU" sz="1800" dirty="0"/>
            </a:br>
            <a:r>
              <a:rPr lang="en-AU" sz="1800" dirty="0"/>
              <a:t>custodians of the land on which we live, work and learn. </a:t>
            </a:r>
          </a:p>
        </p:txBody>
      </p:sp>
      <p:pic>
        <p:nvPicPr>
          <p:cNvPr id="4" name="Picture Placeholder 3">
            <a:extLst>
              <a:ext uri="{FF2B5EF4-FFF2-40B4-BE49-F238E27FC236}">
                <a16:creationId xmlns:a16="http://schemas.microsoft.com/office/drawing/2014/main" id="{FCF52AAE-7C2D-BCBC-31BD-F2CC76CABC86}"/>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l="1410" t="42455" b="20396"/>
          <a:stretch/>
        </p:blipFill>
        <p:spPr>
          <a:xfrm>
            <a:off x="0" y="4830416"/>
            <a:ext cx="8879977" cy="2027583"/>
          </a:xfrm>
          <a:prstGeom prst="rect">
            <a:avLst/>
          </a:prstGeom>
        </p:spPr>
      </p:pic>
      <p:sp>
        <p:nvSpPr>
          <p:cNvPr id="6" name="Rectangle 5">
            <a:extLst>
              <a:ext uri="{FF2B5EF4-FFF2-40B4-BE49-F238E27FC236}">
                <a16:creationId xmlns:a16="http://schemas.microsoft.com/office/drawing/2014/main" id="{3A6CBABC-E2D4-D5A2-F67C-97EC86267743}"/>
              </a:ext>
            </a:extLst>
          </p:cNvPr>
          <p:cNvSpPr/>
          <p:nvPr/>
        </p:nvSpPr>
        <p:spPr>
          <a:xfrm>
            <a:off x="8879979" y="4830417"/>
            <a:ext cx="3312021" cy="2027582"/>
          </a:xfrm>
          <a:prstGeom prst="rect">
            <a:avLst/>
          </a:prstGeom>
          <a:solidFill>
            <a:srgbClr val="34374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descr="A picture containing text, handwear, tableware, dishware&#10;&#10;Description automatically generated">
            <a:extLst>
              <a:ext uri="{FF2B5EF4-FFF2-40B4-BE49-F238E27FC236}">
                <a16:creationId xmlns:a16="http://schemas.microsoft.com/office/drawing/2014/main" id="{6133BCF7-2146-D931-C7F2-11651A2E2972}"/>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113633" y="337931"/>
            <a:ext cx="3964733" cy="1526212"/>
          </a:xfrm>
          <a:prstGeom prst="rect">
            <a:avLst/>
          </a:prstGeom>
        </p:spPr>
      </p:pic>
      <p:sp>
        <p:nvSpPr>
          <p:cNvPr id="9" name="TextBox 8">
            <a:extLst>
              <a:ext uri="{FF2B5EF4-FFF2-40B4-BE49-F238E27FC236}">
                <a16:creationId xmlns:a16="http://schemas.microsoft.com/office/drawing/2014/main" id="{D56A710F-D240-2319-97E9-1E98CB9C655D}"/>
              </a:ext>
            </a:extLst>
          </p:cNvPr>
          <p:cNvSpPr txBox="1"/>
          <p:nvPr/>
        </p:nvSpPr>
        <p:spPr>
          <a:xfrm>
            <a:off x="9670774" y="6132444"/>
            <a:ext cx="2335696" cy="545149"/>
          </a:xfrm>
          <a:prstGeom prst="rect">
            <a:avLst/>
          </a:prstGeom>
          <a:noFill/>
        </p:spPr>
        <p:txBody>
          <a:bodyPr wrap="square" rtlCol="0">
            <a:spAutoFit/>
          </a:bodyPr>
          <a:lstStyle/>
          <a:p>
            <a:pPr algn="r">
              <a:lnSpc>
                <a:spcPct val="150000"/>
              </a:lnSpc>
            </a:pPr>
            <a:r>
              <a:rPr lang="en-AU" sz="1050" dirty="0">
                <a:solidFill>
                  <a:schemeClr val="bg1"/>
                </a:solidFill>
              </a:rPr>
              <a:t>Fogg Dam, Top End Region</a:t>
            </a:r>
          </a:p>
          <a:p>
            <a:pPr algn="r">
              <a:lnSpc>
                <a:spcPct val="150000"/>
              </a:lnSpc>
            </a:pPr>
            <a:r>
              <a:rPr lang="en-AU" sz="1050" dirty="0">
                <a:solidFill>
                  <a:schemeClr val="bg1"/>
                </a:solidFill>
              </a:rPr>
              <a:t>LIMILNGAN-WULNA COUNTRY</a:t>
            </a:r>
          </a:p>
        </p:txBody>
      </p:sp>
    </p:spTree>
    <p:extLst>
      <p:ext uri="{BB962C8B-B14F-4D97-AF65-F5344CB8AC3E}">
        <p14:creationId xmlns:p14="http://schemas.microsoft.com/office/powerpoint/2010/main" val="401719198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DD74AA3-9DC9-A1B3-856F-466E7E0E0D13}"/>
              </a:ext>
            </a:extLst>
          </p:cNvPr>
          <p:cNvSpPr>
            <a:spLocks noGrp="1"/>
          </p:cNvSpPr>
          <p:nvPr>
            <p:ph sz="half" idx="2"/>
          </p:nvPr>
        </p:nvSpPr>
        <p:spPr>
          <a:xfrm>
            <a:off x="3101885" y="1476772"/>
            <a:ext cx="8972549" cy="3904456"/>
          </a:xfrm>
        </p:spPr>
        <p:txBody>
          <a:bodyPr>
            <a:normAutofit/>
          </a:bodyPr>
          <a:lstStyle/>
          <a:p>
            <a:pPr marL="0" lvl="1" indent="0">
              <a:spcBef>
                <a:spcPts val="1000"/>
              </a:spcBef>
              <a:buNone/>
            </a:pPr>
            <a:r>
              <a:rPr lang="en-US" sz="2386" dirty="0">
                <a:solidFill>
                  <a:srgbClr val="454347"/>
                </a:solidFill>
              </a:rPr>
              <a:t>Valuing the process as opportunity to strengthen practices:</a:t>
            </a:r>
          </a:p>
          <a:p>
            <a:pPr marL="457200" indent="-457200">
              <a:buFont typeface="Arial" panose="020B0604020202020204" pitchFamily="34" charset="0"/>
              <a:buChar char="•"/>
            </a:pPr>
            <a:r>
              <a:rPr lang="en-US" sz="2000" b="1" dirty="0">
                <a:solidFill>
                  <a:srgbClr val="A20307"/>
                </a:solidFill>
              </a:rPr>
              <a:t>Family and community engagement </a:t>
            </a:r>
            <a:r>
              <a:rPr lang="en-US" sz="2000" dirty="0"/>
              <a:t>– knowing children, decision-making</a:t>
            </a:r>
            <a:endParaRPr lang="en-AU" sz="2000" dirty="0"/>
          </a:p>
          <a:p>
            <a:pPr marL="457200" indent="-457200">
              <a:buFont typeface="Arial" panose="020B0604020202020204" pitchFamily="34" charset="0"/>
              <a:buChar char="•"/>
            </a:pPr>
            <a:r>
              <a:rPr lang="en-US" sz="2000" b="1" dirty="0">
                <a:solidFill>
                  <a:srgbClr val="A20307"/>
                </a:solidFill>
              </a:rPr>
              <a:t>Transitions</a:t>
            </a:r>
            <a:r>
              <a:rPr lang="en-US" sz="2000" b="1" dirty="0"/>
              <a:t> </a:t>
            </a:r>
            <a:r>
              <a:rPr lang="en-US" sz="2000" dirty="0"/>
              <a:t>from Preschool to Transition</a:t>
            </a:r>
          </a:p>
          <a:p>
            <a:pPr marL="457200" indent="-457200">
              <a:buFont typeface="Arial" panose="020B0604020202020204" pitchFamily="34" charset="0"/>
              <a:buChar char="•"/>
            </a:pPr>
            <a:r>
              <a:rPr lang="en-US" sz="2000" b="1" dirty="0">
                <a:solidFill>
                  <a:srgbClr val="A20307"/>
                </a:solidFill>
              </a:rPr>
              <a:t>Team teaching and leadership </a:t>
            </a:r>
            <a:r>
              <a:rPr lang="en-US" sz="2000" dirty="0"/>
              <a:t>of Aboriginal staff and community members </a:t>
            </a:r>
          </a:p>
          <a:p>
            <a:pPr marL="457200" indent="-457200">
              <a:buFont typeface="Arial" panose="020B0604020202020204" pitchFamily="34" charset="0"/>
              <a:buChar char="•"/>
            </a:pPr>
            <a:r>
              <a:rPr lang="en-US" sz="2000" b="1" dirty="0">
                <a:solidFill>
                  <a:srgbClr val="A20307"/>
                </a:solidFill>
              </a:rPr>
              <a:t>Language learning </a:t>
            </a:r>
            <a:r>
              <a:rPr lang="en-US" sz="2000" dirty="0"/>
              <a:t>–LBOTE and EAL/D</a:t>
            </a:r>
          </a:p>
          <a:p>
            <a:pPr marL="457200" indent="-457200">
              <a:buFont typeface="Arial" panose="020B0604020202020204" pitchFamily="34" charset="0"/>
              <a:buChar char="•"/>
            </a:pPr>
            <a:r>
              <a:rPr lang="en-US" sz="2000" b="1" dirty="0">
                <a:solidFill>
                  <a:srgbClr val="A20307"/>
                </a:solidFill>
              </a:rPr>
              <a:t>Teaching Planning cycle </a:t>
            </a:r>
            <a:r>
              <a:rPr lang="en-US" sz="2000" dirty="0"/>
              <a:t>prepares for collection and use of the AEDC data</a:t>
            </a:r>
          </a:p>
          <a:p>
            <a:pPr marL="457200" indent="-457200">
              <a:buFont typeface="Arial" panose="020B0604020202020204" pitchFamily="34" charset="0"/>
              <a:buChar char="•"/>
            </a:pPr>
            <a:r>
              <a:rPr lang="en-US" sz="2000" b="1" dirty="0">
                <a:solidFill>
                  <a:srgbClr val="A20307"/>
                </a:solidFill>
              </a:rPr>
              <a:t>Additional learning needs </a:t>
            </a:r>
            <a:r>
              <a:rPr lang="en-US" sz="2000" dirty="0"/>
              <a:t>and process for further assessment</a:t>
            </a:r>
          </a:p>
          <a:p>
            <a:pPr marL="457200" indent="-457200">
              <a:buFont typeface="Arial" panose="020B0604020202020204" pitchFamily="34" charset="0"/>
              <a:buChar char="•"/>
            </a:pPr>
            <a:endParaRPr lang="en-US" sz="2000" dirty="0"/>
          </a:p>
          <a:p>
            <a:r>
              <a:rPr lang="en-US" dirty="0"/>
              <a:t>Place-based child and family services - </a:t>
            </a:r>
            <a:r>
              <a:rPr lang="en-US" sz="2000" dirty="0"/>
              <a:t>case study/relationship</a:t>
            </a:r>
          </a:p>
        </p:txBody>
      </p:sp>
      <p:sp>
        <p:nvSpPr>
          <p:cNvPr id="4" name="Title 3">
            <a:extLst>
              <a:ext uri="{FF2B5EF4-FFF2-40B4-BE49-F238E27FC236}">
                <a16:creationId xmlns:a16="http://schemas.microsoft.com/office/drawing/2014/main" id="{45E0BB5F-3073-34BF-8A54-04FB4478B1AC}"/>
              </a:ext>
            </a:extLst>
          </p:cNvPr>
          <p:cNvSpPr>
            <a:spLocks noGrp="1"/>
          </p:cNvSpPr>
          <p:nvPr>
            <p:ph type="title"/>
          </p:nvPr>
        </p:nvSpPr>
        <p:spPr>
          <a:xfrm>
            <a:off x="2902028" y="356592"/>
            <a:ext cx="8546146" cy="720000"/>
          </a:xfrm>
        </p:spPr>
        <p:txBody>
          <a:bodyPr/>
          <a:lstStyle/>
          <a:p>
            <a:r>
              <a:rPr lang="en-US" dirty="0">
                <a:solidFill>
                  <a:schemeClr val="tx1">
                    <a:lumMod val="75000"/>
                  </a:schemeClr>
                </a:solidFill>
              </a:rPr>
              <a:t>Collection (2024)</a:t>
            </a:r>
            <a:endParaRPr lang="en-AU" dirty="0">
              <a:solidFill>
                <a:schemeClr val="tx1">
                  <a:lumMod val="75000"/>
                </a:schemeClr>
              </a:solidFill>
            </a:endParaRPr>
          </a:p>
        </p:txBody>
      </p:sp>
      <p:pic>
        <p:nvPicPr>
          <p:cNvPr id="5" name="Content Placeholder 4">
            <a:extLst>
              <a:ext uri="{FF2B5EF4-FFF2-40B4-BE49-F238E27FC236}">
                <a16:creationId xmlns:a16="http://schemas.microsoft.com/office/drawing/2014/main" id="{6E6E82BB-DAB8-432B-23D4-06B0FBBC9E39}"/>
              </a:ext>
            </a:extLst>
          </p:cNvPr>
          <p:cNvPicPr>
            <a:picLocks noGrp="1" noChangeAspect="1"/>
          </p:cNvPicPr>
          <p:nvPr>
            <p:ph idx="10"/>
          </p:nvPr>
        </p:nvPicPr>
        <p:blipFill>
          <a:blip r:embed="rId3"/>
          <a:stretch>
            <a:fillRect/>
          </a:stretch>
        </p:blipFill>
        <p:spPr>
          <a:xfrm>
            <a:off x="0" y="0"/>
            <a:ext cx="2975926" cy="6616775"/>
          </a:xfrm>
          <a:prstGeom prst="rect">
            <a:avLst/>
          </a:prstGeom>
        </p:spPr>
      </p:pic>
      <p:sp>
        <p:nvSpPr>
          <p:cNvPr id="2" name="Speech Bubble: Oval 1">
            <a:extLst>
              <a:ext uri="{FF2B5EF4-FFF2-40B4-BE49-F238E27FC236}">
                <a16:creationId xmlns:a16="http://schemas.microsoft.com/office/drawing/2014/main" id="{BAFF4192-68FC-F80F-594F-B87B1F517128}"/>
              </a:ext>
            </a:extLst>
          </p:cNvPr>
          <p:cNvSpPr/>
          <p:nvPr/>
        </p:nvSpPr>
        <p:spPr>
          <a:xfrm>
            <a:off x="9016524" y="416005"/>
            <a:ext cx="2431650" cy="828235"/>
          </a:xfrm>
          <a:prstGeom prst="wedgeEllipseCallout">
            <a:avLst>
              <a:gd name="adj1" fmla="val 63950"/>
              <a:gd name="adj2" fmla="val -63036"/>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000" b="1" dirty="0"/>
              <a:t>Value the process!</a:t>
            </a:r>
            <a:endParaRPr lang="en-AU" sz="2000" b="1" dirty="0"/>
          </a:p>
        </p:txBody>
      </p:sp>
      <p:pic>
        <p:nvPicPr>
          <p:cNvPr id="7" name="Picture 6">
            <a:extLst>
              <a:ext uri="{FF2B5EF4-FFF2-40B4-BE49-F238E27FC236}">
                <a16:creationId xmlns:a16="http://schemas.microsoft.com/office/drawing/2014/main" id="{CAD62533-BECA-07F9-0B5B-A628A0B49D25}"/>
              </a:ext>
            </a:extLst>
          </p:cNvPr>
          <p:cNvPicPr>
            <a:picLocks noChangeAspect="1"/>
          </p:cNvPicPr>
          <p:nvPr/>
        </p:nvPicPr>
        <p:blipFill>
          <a:blip r:embed="rId4"/>
          <a:stretch>
            <a:fillRect/>
          </a:stretch>
        </p:blipFill>
        <p:spPr>
          <a:xfrm>
            <a:off x="3390900" y="5846291"/>
            <a:ext cx="4391025" cy="1011709"/>
          </a:xfrm>
          <a:prstGeom prst="rect">
            <a:avLst/>
          </a:prstGeom>
        </p:spPr>
      </p:pic>
      <p:pic>
        <p:nvPicPr>
          <p:cNvPr id="8" name="Picture 7">
            <a:extLst>
              <a:ext uri="{FF2B5EF4-FFF2-40B4-BE49-F238E27FC236}">
                <a16:creationId xmlns:a16="http://schemas.microsoft.com/office/drawing/2014/main" id="{4F2435B2-7029-4CAA-9FFD-532490F59D0A}"/>
              </a:ext>
            </a:extLst>
          </p:cNvPr>
          <p:cNvPicPr>
            <a:picLocks noChangeAspect="1"/>
          </p:cNvPicPr>
          <p:nvPr/>
        </p:nvPicPr>
        <p:blipFill>
          <a:blip r:embed="rId5"/>
          <a:stretch>
            <a:fillRect/>
          </a:stretch>
        </p:blipFill>
        <p:spPr>
          <a:xfrm>
            <a:off x="7833984" y="5846292"/>
            <a:ext cx="4358016" cy="983400"/>
          </a:xfrm>
          <a:prstGeom prst="rect">
            <a:avLst/>
          </a:prstGeom>
        </p:spPr>
      </p:pic>
    </p:spTree>
    <p:extLst>
      <p:ext uri="{BB962C8B-B14F-4D97-AF65-F5344CB8AC3E}">
        <p14:creationId xmlns:p14="http://schemas.microsoft.com/office/powerpoint/2010/main" val="102468573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DD74AA3-9DC9-A1B3-856F-466E7E0E0D13}"/>
              </a:ext>
            </a:extLst>
          </p:cNvPr>
          <p:cNvSpPr>
            <a:spLocks noGrp="1"/>
          </p:cNvSpPr>
          <p:nvPr>
            <p:ph sz="half" idx="2"/>
          </p:nvPr>
        </p:nvSpPr>
        <p:spPr>
          <a:xfrm>
            <a:off x="3638551" y="1590675"/>
            <a:ext cx="8553450" cy="4419600"/>
          </a:xfrm>
        </p:spPr>
        <p:txBody>
          <a:bodyPr>
            <a:normAutofit/>
          </a:bodyPr>
          <a:lstStyle/>
          <a:p>
            <a:r>
              <a:rPr lang="en-US" sz="2400" b="1" dirty="0">
                <a:solidFill>
                  <a:srgbClr val="A20307"/>
                </a:solidFill>
              </a:rPr>
              <a:t>Redrawing geographic boundaries - </a:t>
            </a:r>
            <a:r>
              <a:rPr lang="en-US" dirty="0"/>
              <a:t>so data is useful/available</a:t>
            </a:r>
          </a:p>
          <a:p>
            <a:endParaRPr lang="en-US" dirty="0"/>
          </a:p>
          <a:p>
            <a:r>
              <a:rPr lang="en-US" sz="2400" b="1" dirty="0">
                <a:solidFill>
                  <a:srgbClr val="A20307"/>
                </a:solidFill>
              </a:rPr>
              <a:t>Promoting data platforms - </a:t>
            </a:r>
            <a:r>
              <a:rPr lang="en-US" dirty="0"/>
              <a:t>fit for purpose</a:t>
            </a:r>
          </a:p>
          <a:p>
            <a:r>
              <a:rPr lang="en-US" sz="2400" b="1" dirty="0">
                <a:solidFill>
                  <a:srgbClr val="A20307"/>
                </a:solidFill>
              </a:rPr>
              <a:t>Promoting access </a:t>
            </a:r>
            <a:r>
              <a:rPr lang="en-US" dirty="0"/>
              <a:t>to other data and research</a:t>
            </a:r>
          </a:p>
          <a:p>
            <a:endParaRPr lang="en-US" dirty="0"/>
          </a:p>
          <a:p>
            <a:r>
              <a:rPr lang="en-US" dirty="0"/>
              <a:t>Who can help us?</a:t>
            </a:r>
          </a:p>
          <a:p>
            <a:endParaRPr lang="en-AU" dirty="0"/>
          </a:p>
        </p:txBody>
      </p:sp>
      <p:sp>
        <p:nvSpPr>
          <p:cNvPr id="4" name="Title 3">
            <a:extLst>
              <a:ext uri="{FF2B5EF4-FFF2-40B4-BE49-F238E27FC236}">
                <a16:creationId xmlns:a16="http://schemas.microsoft.com/office/drawing/2014/main" id="{45E0BB5F-3073-34BF-8A54-04FB4478B1AC}"/>
              </a:ext>
            </a:extLst>
          </p:cNvPr>
          <p:cNvSpPr>
            <a:spLocks noGrp="1"/>
          </p:cNvSpPr>
          <p:nvPr>
            <p:ph type="title"/>
          </p:nvPr>
        </p:nvSpPr>
        <p:spPr>
          <a:xfrm>
            <a:off x="3727169" y="349057"/>
            <a:ext cx="8109512" cy="720000"/>
          </a:xfrm>
        </p:spPr>
        <p:txBody>
          <a:bodyPr/>
          <a:lstStyle/>
          <a:p>
            <a:r>
              <a:rPr lang="en-US" dirty="0">
                <a:solidFill>
                  <a:schemeClr val="tx1">
                    <a:lumMod val="75000"/>
                  </a:schemeClr>
                </a:solidFill>
              </a:rPr>
              <a:t>Access</a:t>
            </a:r>
            <a:endParaRPr lang="en-AU" dirty="0">
              <a:solidFill>
                <a:schemeClr val="tx1">
                  <a:lumMod val="75000"/>
                </a:schemeClr>
              </a:solidFill>
            </a:endParaRPr>
          </a:p>
        </p:txBody>
      </p:sp>
      <p:pic>
        <p:nvPicPr>
          <p:cNvPr id="5" name="Content Placeholder 4">
            <a:extLst>
              <a:ext uri="{FF2B5EF4-FFF2-40B4-BE49-F238E27FC236}">
                <a16:creationId xmlns:a16="http://schemas.microsoft.com/office/drawing/2014/main" id="{6E6E82BB-DAB8-432B-23D4-06B0FBBC9E39}"/>
              </a:ext>
            </a:extLst>
          </p:cNvPr>
          <p:cNvPicPr>
            <a:picLocks noGrp="1" noChangeAspect="1"/>
          </p:cNvPicPr>
          <p:nvPr>
            <p:ph idx="10"/>
          </p:nvPr>
        </p:nvPicPr>
        <p:blipFill>
          <a:blip r:embed="rId2"/>
          <a:stretch>
            <a:fillRect/>
          </a:stretch>
        </p:blipFill>
        <p:spPr>
          <a:xfrm>
            <a:off x="0" y="76200"/>
            <a:ext cx="2945938" cy="6550100"/>
          </a:xfrm>
          <a:prstGeom prst="rect">
            <a:avLst/>
          </a:prstGeom>
        </p:spPr>
      </p:pic>
      <p:pic>
        <p:nvPicPr>
          <p:cNvPr id="6" name="Picture 5">
            <a:extLst>
              <a:ext uri="{FF2B5EF4-FFF2-40B4-BE49-F238E27FC236}">
                <a16:creationId xmlns:a16="http://schemas.microsoft.com/office/drawing/2014/main" id="{838C3E55-F665-9470-B404-CEE4B365193E}"/>
              </a:ext>
            </a:extLst>
          </p:cNvPr>
          <p:cNvPicPr>
            <a:picLocks noChangeAspect="1"/>
          </p:cNvPicPr>
          <p:nvPr/>
        </p:nvPicPr>
        <p:blipFill>
          <a:blip r:embed="rId3"/>
          <a:stretch>
            <a:fillRect/>
          </a:stretch>
        </p:blipFill>
        <p:spPr>
          <a:xfrm>
            <a:off x="3390900" y="5846291"/>
            <a:ext cx="4391025" cy="1011709"/>
          </a:xfrm>
          <a:prstGeom prst="rect">
            <a:avLst/>
          </a:prstGeom>
        </p:spPr>
      </p:pic>
      <p:pic>
        <p:nvPicPr>
          <p:cNvPr id="7" name="Picture 6">
            <a:extLst>
              <a:ext uri="{FF2B5EF4-FFF2-40B4-BE49-F238E27FC236}">
                <a16:creationId xmlns:a16="http://schemas.microsoft.com/office/drawing/2014/main" id="{19FCDCD6-E3A7-7BF6-D287-2297D5C16691}"/>
              </a:ext>
            </a:extLst>
          </p:cNvPr>
          <p:cNvPicPr>
            <a:picLocks noChangeAspect="1"/>
          </p:cNvPicPr>
          <p:nvPr/>
        </p:nvPicPr>
        <p:blipFill>
          <a:blip r:embed="rId4"/>
          <a:stretch>
            <a:fillRect/>
          </a:stretch>
        </p:blipFill>
        <p:spPr>
          <a:xfrm>
            <a:off x="7833984" y="5846292"/>
            <a:ext cx="4358016" cy="983400"/>
          </a:xfrm>
          <a:prstGeom prst="rect">
            <a:avLst/>
          </a:prstGeom>
        </p:spPr>
      </p:pic>
    </p:spTree>
    <p:extLst>
      <p:ext uri="{BB962C8B-B14F-4D97-AF65-F5344CB8AC3E}">
        <p14:creationId xmlns:p14="http://schemas.microsoft.com/office/powerpoint/2010/main" val="189414529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560D4B35-9659-14E6-0999-97EE521915FE}"/>
              </a:ext>
            </a:extLst>
          </p:cNvPr>
          <p:cNvPicPr>
            <a:picLocks noChangeAspect="1"/>
          </p:cNvPicPr>
          <p:nvPr/>
        </p:nvPicPr>
        <p:blipFill>
          <a:blip r:embed="rId3"/>
          <a:stretch>
            <a:fillRect/>
          </a:stretch>
        </p:blipFill>
        <p:spPr>
          <a:xfrm>
            <a:off x="717710" y="1160007"/>
            <a:ext cx="5186270" cy="4537986"/>
          </a:xfrm>
          <a:prstGeom prst="rect">
            <a:avLst/>
          </a:prstGeom>
          <a:noFill/>
        </p:spPr>
      </p:pic>
      <p:sp>
        <p:nvSpPr>
          <p:cNvPr id="3" name="Content Placeholder 2">
            <a:extLst>
              <a:ext uri="{FF2B5EF4-FFF2-40B4-BE49-F238E27FC236}">
                <a16:creationId xmlns:a16="http://schemas.microsoft.com/office/drawing/2014/main" id="{36A9665C-C4E3-1B82-7D5F-38628C5B5058}"/>
              </a:ext>
            </a:extLst>
          </p:cNvPr>
          <p:cNvSpPr>
            <a:spLocks noGrp="1"/>
          </p:cNvSpPr>
          <p:nvPr>
            <p:ph sz="half" idx="2"/>
          </p:nvPr>
        </p:nvSpPr>
        <p:spPr>
          <a:xfrm>
            <a:off x="6096000" y="785988"/>
            <a:ext cx="5791198" cy="5072932"/>
          </a:xfrm>
        </p:spPr>
        <p:txBody>
          <a:bodyPr>
            <a:normAutofit fontScale="25000" lnSpcReduction="20000"/>
          </a:bodyPr>
          <a:lstStyle/>
          <a:p>
            <a:endParaRPr lang="en-US" sz="4800" dirty="0"/>
          </a:p>
          <a:p>
            <a:pPr marL="0" indent="0">
              <a:buNone/>
            </a:pPr>
            <a:r>
              <a:rPr lang="en-US" sz="7200" dirty="0"/>
              <a:t>There are a few ways to access AEDC data:</a:t>
            </a:r>
          </a:p>
          <a:p>
            <a:endParaRPr lang="en-US" sz="7200" dirty="0"/>
          </a:p>
          <a:p>
            <a:pPr>
              <a:lnSpc>
                <a:spcPct val="170000"/>
              </a:lnSpc>
              <a:spcAft>
                <a:spcPts val="1200"/>
              </a:spcAft>
            </a:pPr>
            <a:r>
              <a:rPr lang="en-US" sz="7200" dirty="0"/>
              <a:t>Free and publicly available data can be accessed from </a:t>
            </a:r>
            <a:r>
              <a:rPr lang="en-AU" sz="7200" dirty="0">
                <a:hlinkClick r:id="rId4"/>
              </a:rPr>
              <a:t>Data (aedc.gov.au)</a:t>
            </a:r>
            <a:r>
              <a:rPr lang="en-AU" sz="7200" dirty="0"/>
              <a:t>, including </a:t>
            </a:r>
            <a:r>
              <a:rPr lang="en-US" sz="7200" dirty="0"/>
              <a:t>the </a:t>
            </a:r>
            <a:r>
              <a:rPr lang="en-AU" sz="7200" dirty="0">
                <a:hlinkClick r:id="rId5"/>
              </a:rPr>
              <a:t>AEDC Data Explorer</a:t>
            </a:r>
            <a:r>
              <a:rPr lang="en-AU" sz="7200" dirty="0"/>
              <a:t> the </a:t>
            </a:r>
            <a:r>
              <a:rPr lang="en-AU" sz="7200" dirty="0">
                <a:hlinkClick r:id="rId6"/>
              </a:rPr>
              <a:t>AEDC National Reports </a:t>
            </a:r>
            <a:r>
              <a:rPr lang="en-AU" sz="7200" dirty="0"/>
              <a:t>and </a:t>
            </a:r>
            <a:r>
              <a:rPr lang="en-AU" sz="7200" dirty="0">
                <a:hlinkClick r:id="rId7"/>
              </a:rPr>
              <a:t>Community Profiles.</a:t>
            </a:r>
            <a:endParaRPr lang="en-AU" sz="7200" dirty="0"/>
          </a:p>
          <a:p>
            <a:pPr>
              <a:lnSpc>
                <a:spcPct val="170000"/>
              </a:lnSpc>
              <a:spcAft>
                <a:spcPts val="1200"/>
              </a:spcAft>
            </a:pPr>
            <a:r>
              <a:rPr lang="en-US" sz="7200" dirty="0"/>
              <a:t>School Profile (through collaboration with Principal)</a:t>
            </a:r>
          </a:p>
          <a:p>
            <a:pPr>
              <a:lnSpc>
                <a:spcPct val="170000"/>
              </a:lnSpc>
              <a:spcAft>
                <a:spcPts val="1200"/>
              </a:spcAft>
            </a:pPr>
            <a:r>
              <a:rPr lang="en-US" sz="7200" dirty="0">
                <a:hlinkClick r:id="rId8"/>
              </a:rPr>
              <a:t>Australian Child Atlas </a:t>
            </a:r>
            <a:endParaRPr lang="en-US" sz="7200" dirty="0"/>
          </a:p>
          <a:p>
            <a:pPr>
              <a:lnSpc>
                <a:spcPct val="170000"/>
              </a:lnSpc>
              <a:spcAft>
                <a:spcPts val="1200"/>
              </a:spcAft>
            </a:pPr>
            <a:r>
              <a:rPr lang="en-US" sz="7200" dirty="0">
                <a:hlinkClick r:id="rId9"/>
              </a:rPr>
              <a:t>Story of our Children</a:t>
            </a:r>
            <a:endParaRPr lang="en-US" sz="7200" dirty="0"/>
          </a:p>
          <a:p>
            <a:pPr marL="0" indent="0">
              <a:lnSpc>
                <a:spcPct val="170000"/>
              </a:lnSpc>
              <a:spcAft>
                <a:spcPts val="1200"/>
              </a:spcAft>
              <a:buNone/>
            </a:pPr>
            <a:r>
              <a:rPr lang="en-US" sz="9600" b="1" dirty="0"/>
              <a:t>Do these meet our needs? </a:t>
            </a:r>
          </a:p>
          <a:p>
            <a:endParaRPr lang="en-AU" sz="1800" dirty="0"/>
          </a:p>
          <a:p>
            <a:endParaRPr lang="en-AU" sz="1800" dirty="0"/>
          </a:p>
        </p:txBody>
      </p:sp>
      <p:sp>
        <p:nvSpPr>
          <p:cNvPr id="2" name="Title 1">
            <a:extLst>
              <a:ext uri="{FF2B5EF4-FFF2-40B4-BE49-F238E27FC236}">
                <a16:creationId xmlns:a16="http://schemas.microsoft.com/office/drawing/2014/main" id="{69957858-CFE5-E621-4615-4286742BFA0D}"/>
              </a:ext>
            </a:extLst>
          </p:cNvPr>
          <p:cNvSpPr>
            <a:spLocks noGrp="1"/>
          </p:cNvSpPr>
          <p:nvPr>
            <p:ph type="title"/>
          </p:nvPr>
        </p:nvSpPr>
        <p:spPr>
          <a:xfrm>
            <a:off x="717710" y="130629"/>
            <a:ext cx="11169489" cy="888274"/>
          </a:xfrm>
        </p:spPr>
        <p:txBody>
          <a:bodyPr anchor="ctr">
            <a:normAutofit/>
          </a:bodyPr>
          <a:lstStyle/>
          <a:p>
            <a:r>
              <a:rPr lang="en-AU" sz="2800" dirty="0">
                <a:solidFill>
                  <a:schemeClr val="tx1">
                    <a:lumMod val="75000"/>
                  </a:schemeClr>
                </a:solidFill>
              </a:rPr>
              <a:t>Access the AEDC and other data</a:t>
            </a:r>
          </a:p>
        </p:txBody>
      </p:sp>
      <p:sp>
        <p:nvSpPr>
          <p:cNvPr id="4" name="Speech Bubble: Oval 3">
            <a:extLst>
              <a:ext uri="{FF2B5EF4-FFF2-40B4-BE49-F238E27FC236}">
                <a16:creationId xmlns:a16="http://schemas.microsoft.com/office/drawing/2014/main" id="{14757F04-048F-A1AC-4EF3-97EC5263E94F}"/>
              </a:ext>
            </a:extLst>
          </p:cNvPr>
          <p:cNvSpPr/>
          <p:nvPr/>
        </p:nvSpPr>
        <p:spPr>
          <a:xfrm>
            <a:off x="9135291" y="5800366"/>
            <a:ext cx="2584050" cy="828235"/>
          </a:xfrm>
          <a:prstGeom prst="wedgeEllipseCallout">
            <a:avLst>
              <a:gd name="adj1" fmla="val 63950"/>
              <a:gd name="adj2" fmla="val -63036"/>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000" b="1" dirty="0"/>
              <a:t>Join a working group!</a:t>
            </a:r>
            <a:endParaRPr lang="en-AU" sz="2000" b="1" dirty="0"/>
          </a:p>
        </p:txBody>
      </p:sp>
    </p:spTree>
    <p:extLst>
      <p:ext uri="{BB962C8B-B14F-4D97-AF65-F5344CB8AC3E}">
        <p14:creationId xmlns:p14="http://schemas.microsoft.com/office/powerpoint/2010/main" val="242345884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a:extLst>
              <a:ext uri="{FF2B5EF4-FFF2-40B4-BE49-F238E27FC236}">
                <a16:creationId xmlns:a16="http://schemas.microsoft.com/office/drawing/2014/main" id="{281CE9C4-F340-A7F3-8AB4-B288879DC7A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422039" y="3558414"/>
            <a:ext cx="1060806" cy="1114089"/>
          </a:xfrm>
          <a:prstGeom prst="rect">
            <a:avLst/>
          </a:prstGeom>
          <a:noFill/>
          <a:extLst>
            <a:ext uri="{909E8E84-426E-40DD-AFC4-6F175D3DCCD1}">
              <a14:hiddenFill xmlns:a14="http://schemas.microsoft.com/office/drawing/2010/main">
                <a:solidFill>
                  <a:srgbClr val="FFFFFF"/>
                </a:solidFill>
              </a14:hiddenFill>
            </a:ext>
          </a:extLst>
        </p:spPr>
      </p:pic>
      <p:sp>
        <p:nvSpPr>
          <p:cNvPr id="3" name="Content Placeholder 2">
            <a:extLst>
              <a:ext uri="{FF2B5EF4-FFF2-40B4-BE49-F238E27FC236}">
                <a16:creationId xmlns:a16="http://schemas.microsoft.com/office/drawing/2014/main" id="{BDD74AA3-9DC9-A1B3-856F-466E7E0E0D13}"/>
              </a:ext>
            </a:extLst>
          </p:cNvPr>
          <p:cNvSpPr>
            <a:spLocks noGrp="1"/>
          </p:cNvSpPr>
          <p:nvPr>
            <p:ph sz="half" idx="2"/>
          </p:nvPr>
        </p:nvSpPr>
        <p:spPr>
          <a:xfrm>
            <a:off x="3061320" y="1220754"/>
            <a:ext cx="9225930" cy="4416491"/>
          </a:xfrm>
        </p:spPr>
        <p:txBody>
          <a:bodyPr>
            <a:normAutofit fontScale="85000" lnSpcReduction="20000"/>
          </a:bodyPr>
          <a:lstStyle/>
          <a:p>
            <a:r>
              <a:rPr lang="en-US" sz="2600" b="1" dirty="0">
                <a:solidFill>
                  <a:srgbClr val="A20307"/>
                </a:solidFill>
              </a:rPr>
              <a:t>Community conversations </a:t>
            </a:r>
            <a:r>
              <a:rPr lang="en-US" sz="2400" dirty="0"/>
              <a:t>- Place-based child and family services </a:t>
            </a:r>
            <a:endParaRPr lang="en-US" dirty="0"/>
          </a:p>
          <a:p>
            <a:r>
              <a:rPr lang="en-US" sz="2600" b="1" dirty="0">
                <a:solidFill>
                  <a:srgbClr val="A20307"/>
                </a:solidFill>
              </a:rPr>
              <a:t>Party with friends </a:t>
            </a:r>
            <a:r>
              <a:rPr lang="en-US" dirty="0"/>
              <a:t>- Access and make sense of the data together</a:t>
            </a:r>
          </a:p>
          <a:p>
            <a:endParaRPr lang="en-US" dirty="0"/>
          </a:p>
          <a:p>
            <a:pPr lvl="1"/>
            <a:r>
              <a:rPr lang="en-US" sz="2400" dirty="0"/>
              <a:t>What sense does community make of the data?</a:t>
            </a:r>
          </a:p>
          <a:p>
            <a:pPr lvl="1"/>
            <a:r>
              <a:rPr lang="en-US" sz="2400" dirty="0"/>
              <a:t>What questions does community want to ask?</a:t>
            </a:r>
          </a:p>
          <a:p>
            <a:pPr lvl="1"/>
            <a:r>
              <a:rPr lang="en-US" sz="2400" dirty="0"/>
              <a:t>What stories does community want to tell?</a:t>
            </a:r>
          </a:p>
          <a:p>
            <a:endParaRPr lang="en-US" dirty="0"/>
          </a:p>
          <a:p>
            <a:pPr lvl="1"/>
            <a:r>
              <a:rPr lang="en-US" sz="2400" dirty="0"/>
              <a:t>What other data do we need? Who can help us?</a:t>
            </a:r>
          </a:p>
          <a:p>
            <a:endParaRPr lang="en-US" dirty="0"/>
          </a:p>
          <a:p>
            <a:r>
              <a:rPr lang="en-US" sz="2600" b="1" dirty="0">
                <a:solidFill>
                  <a:srgbClr val="A20307"/>
                </a:solidFill>
              </a:rPr>
              <a:t>Prepare the analysis </a:t>
            </a:r>
            <a:r>
              <a:rPr lang="en-US" dirty="0"/>
              <a:t>- before the data is released April 2025</a:t>
            </a:r>
          </a:p>
          <a:p>
            <a:endParaRPr lang="en-US" dirty="0"/>
          </a:p>
          <a:p>
            <a:r>
              <a:rPr lang="en-US" sz="2600" b="1" dirty="0">
                <a:solidFill>
                  <a:srgbClr val="A20307"/>
                </a:solidFill>
              </a:rPr>
              <a:t>Take action </a:t>
            </a:r>
            <a:r>
              <a:rPr lang="en-US" dirty="0"/>
              <a:t>- How do we know that to do in response to the stories?</a:t>
            </a:r>
          </a:p>
          <a:p>
            <a:r>
              <a:rPr lang="en-US" dirty="0"/>
              <a:t>Who can help us?</a:t>
            </a:r>
          </a:p>
          <a:p>
            <a:endParaRPr lang="en-US" dirty="0"/>
          </a:p>
          <a:p>
            <a:endParaRPr lang="en-US" dirty="0"/>
          </a:p>
          <a:p>
            <a:endParaRPr lang="en-US" dirty="0"/>
          </a:p>
          <a:p>
            <a:endParaRPr lang="en-US" dirty="0"/>
          </a:p>
          <a:p>
            <a:endParaRPr lang="en-AU" dirty="0"/>
          </a:p>
        </p:txBody>
      </p:sp>
      <p:sp>
        <p:nvSpPr>
          <p:cNvPr id="4" name="Title 3">
            <a:extLst>
              <a:ext uri="{FF2B5EF4-FFF2-40B4-BE49-F238E27FC236}">
                <a16:creationId xmlns:a16="http://schemas.microsoft.com/office/drawing/2014/main" id="{45E0BB5F-3073-34BF-8A54-04FB4478B1AC}"/>
              </a:ext>
            </a:extLst>
          </p:cNvPr>
          <p:cNvSpPr>
            <a:spLocks noGrp="1"/>
          </p:cNvSpPr>
          <p:nvPr>
            <p:ph type="title"/>
          </p:nvPr>
        </p:nvSpPr>
        <p:spPr>
          <a:xfrm>
            <a:off x="3278049" y="291707"/>
            <a:ext cx="8319062" cy="720000"/>
          </a:xfrm>
        </p:spPr>
        <p:txBody>
          <a:bodyPr/>
          <a:lstStyle/>
          <a:p>
            <a:r>
              <a:rPr lang="en-US" dirty="0">
                <a:solidFill>
                  <a:schemeClr val="tx1">
                    <a:lumMod val="75000"/>
                  </a:schemeClr>
                </a:solidFill>
              </a:rPr>
              <a:t>Analysis and Interpretation</a:t>
            </a:r>
            <a:endParaRPr lang="en-AU" dirty="0">
              <a:solidFill>
                <a:schemeClr val="tx1">
                  <a:lumMod val="75000"/>
                </a:schemeClr>
              </a:solidFill>
            </a:endParaRPr>
          </a:p>
        </p:txBody>
      </p:sp>
      <p:pic>
        <p:nvPicPr>
          <p:cNvPr id="5" name="Content Placeholder 4">
            <a:extLst>
              <a:ext uri="{FF2B5EF4-FFF2-40B4-BE49-F238E27FC236}">
                <a16:creationId xmlns:a16="http://schemas.microsoft.com/office/drawing/2014/main" id="{6E6E82BB-DAB8-432B-23D4-06B0FBBC9E39}"/>
              </a:ext>
            </a:extLst>
          </p:cNvPr>
          <p:cNvPicPr>
            <a:picLocks noGrp="1" noChangeAspect="1"/>
          </p:cNvPicPr>
          <p:nvPr>
            <p:ph idx="10"/>
          </p:nvPr>
        </p:nvPicPr>
        <p:blipFill>
          <a:blip r:embed="rId3"/>
          <a:stretch>
            <a:fillRect/>
          </a:stretch>
        </p:blipFill>
        <p:spPr>
          <a:xfrm>
            <a:off x="47060" y="121811"/>
            <a:ext cx="2866706" cy="6373932"/>
          </a:xfrm>
          <a:prstGeom prst="rect">
            <a:avLst/>
          </a:prstGeom>
        </p:spPr>
      </p:pic>
      <p:pic>
        <p:nvPicPr>
          <p:cNvPr id="2" name="Picture 1">
            <a:extLst>
              <a:ext uri="{FF2B5EF4-FFF2-40B4-BE49-F238E27FC236}">
                <a16:creationId xmlns:a16="http://schemas.microsoft.com/office/drawing/2014/main" id="{F6D90CB5-B5FB-E0F1-9F86-AAC859F9FBFC}"/>
              </a:ext>
            </a:extLst>
          </p:cNvPr>
          <p:cNvPicPr>
            <a:picLocks noChangeAspect="1"/>
          </p:cNvPicPr>
          <p:nvPr/>
        </p:nvPicPr>
        <p:blipFill>
          <a:blip r:embed="rId4"/>
          <a:stretch>
            <a:fillRect/>
          </a:stretch>
        </p:blipFill>
        <p:spPr>
          <a:xfrm>
            <a:off x="3390900" y="5846291"/>
            <a:ext cx="4391025" cy="1011709"/>
          </a:xfrm>
          <a:prstGeom prst="rect">
            <a:avLst/>
          </a:prstGeom>
        </p:spPr>
      </p:pic>
      <p:pic>
        <p:nvPicPr>
          <p:cNvPr id="6" name="Picture 5">
            <a:extLst>
              <a:ext uri="{FF2B5EF4-FFF2-40B4-BE49-F238E27FC236}">
                <a16:creationId xmlns:a16="http://schemas.microsoft.com/office/drawing/2014/main" id="{07A72A8D-82E8-3A59-330A-C43D71147265}"/>
              </a:ext>
            </a:extLst>
          </p:cNvPr>
          <p:cNvPicPr>
            <a:picLocks noChangeAspect="1"/>
          </p:cNvPicPr>
          <p:nvPr/>
        </p:nvPicPr>
        <p:blipFill>
          <a:blip r:embed="rId5"/>
          <a:stretch>
            <a:fillRect/>
          </a:stretch>
        </p:blipFill>
        <p:spPr>
          <a:xfrm>
            <a:off x="7833984" y="5846292"/>
            <a:ext cx="4358016" cy="983400"/>
          </a:xfrm>
          <a:prstGeom prst="rect">
            <a:avLst/>
          </a:prstGeom>
        </p:spPr>
      </p:pic>
      <p:sp>
        <p:nvSpPr>
          <p:cNvPr id="8" name="Speech Bubble: Oval 7">
            <a:extLst>
              <a:ext uri="{FF2B5EF4-FFF2-40B4-BE49-F238E27FC236}">
                <a16:creationId xmlns:a16="http://schemas.microsoft.com/office/drawing/2014/main" id="{03553842-7F46-2D50-E27A-3E9413A36D5E}"/>
              </a:ext>
            </a:extLst>
          </p:cNvPr>
          <p:cNvSpPr/>
          <p:nvPr/>
        </p:nvSpPr>
        <p:spPr>
          <a:xfrm>
            <a:off x="9159052" y="2288990"/>
            <a:ext cx="2985888" cy="1019787"/>
          </a:xfrm>
          <a:prstGeom prst="wedgeEllipseCallout">
            <a:avLst>
              <a:gd name="adj1" fmla="val 49914"/>
              <a:gd name="adj2" fmla="val -78914"/>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b="1" dirty="0"/>
              <a:t>Never let a person or a number </a:t>
            </a:r>
          </a:p>
          <a:p>
            <a:pPr algn="ctr"/>
            <a:r>
              <a:rPr lang="en-US" b="1" dirty="0"/>
              <a:t>stand alone!</a:t>
            </a:r>
            <a:endParaRPr lang="en-AU" b="1" dirty="0"/>
          </a:p>
        </p:txBody>
      </p:sp>
    </p:spTree>
    <p:extLst>
      <p:ext uri="{BB962C8B-B14F-4D97-AF65-F5344CB8AC3E}">
        <p14:creationId xmlns:p14="http://schemas.microsoft.com/office/powerpoint/2010/main" val="136323213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 name="btfpColumnIndicatorGroup2">
            <a:extLst>
              <a:ext uri="{FF2B5EF4-FFF2-40B4-BE49-F238E27FC236}">
                <a16:creationId xmlns:a16="http://schemas.microsoft.com/office/drawing/2014/main" id="{7376D7C4-6C0C-07E5-6564-6EE82C6F2352}"/>
              </a:ext>
            </a:extLst>
          </p:cNvPr>
          <p:cNvGrpSpPr/>
          <p:nvPr>
            <p:custDataLst>
              <p:tags r:id="rId2"/>
            </p:custDataLst>
          </p:nvPr>
        </p:nvGrpSpPr>
        <p:grpSpPr>
          <a:xfrm>
            <a:off x="0" y="6926580"/>
            <a:ext cx="12192000" cy="137160"/>
            <a:chOff x="0" y="6926580"/>
            <a:chExt cx="12192000" cy="137160"/>
          </a:xfrm>
        </p:grpSpPr>
        <p:sp>
          <p:nvSpPr>
            <p:cNvPr id="10" name="btfpColumnGapBlocker404325">
              <a:extLst>
                <a:ext uri="{FF2B5EF4-FFF2-40B4-BE49-F238E27FC236}">
                  <a16:creationId xmlns:a16="http://schemas.microsoft.com/office/drawing/2014/main" id="{5E139302-0A9C-1135-EF81-D64EA09252E6}"/>
                </a:ext>
              </a:extLst>
            </p:cNvPr>
            <p:cNvSpPr/>
            <p:nvPr>
              <p:custDataLst>
                <p:tags r:id="rId10"/>
              </p:custDataLst>
            </p:nvPr>
          </p:nvSpPr>
          <p:spPr>
            <a:xfrm>
              <a:off x="11861800" y="6926580"/>
              <a:ext cx="330200" cy="137160"/>
            </a:xfrm>
            <a:prstGeom prst="rect">
              <a:avLst/>
            </a:prstGeom>
            <a:pattFill prst="ltUpDiag">
              <a:fgClr>
                <a:srgbClr val="BBCABA"/>
              </a:fgClr>
              <a:bgClr>
                <a:srgbClr val="FFFFFF"/>
              </a:bgClr>
            </a:pattFill>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8" name="btfpColumnGapBlocker553083">
              <a:extLst>
                <a:ext uri="{FF2B5EF4-FFF2-40B4-BE49-F238E27FC236}">
                  <a16:creationId xmlns:a16="http://schemas.microsoft.com/office/drawing/2014/main" id="{5FFBD804-D19E-2513-ADD7-5B969DD6DD1C}"/>
                </a:ext>
              </a:extLst>
            </p:cNvPr>
            <p:cNvSpPr/>
            <p:nvPr>
              <p:custDataLst>
                <p:tags r:id="rId11"/>
              </p:custDataLst>
            </p:nvPr>
          </p:nvSpPr>
          <p:spPr>
            <a:xfrm>
              <a:off x="0" y="6926580"/>
              <a:ext cx="330200" cy="137160"/>
            </a:xfrm>
            <a:prstGeom prst="rect">
              <a:avLst/>
            </a:prstGeom>
            <a:pattFill prst="ltUpDiag">
              <a:fgClr>
                <a:srgbClr val="BBCABA"/>
              </a:fgClr>
              <a:bgClr>
                <a:srgbClr val="FFFFFF"/>
              </a:bgClr>
            </a:pattFill>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cxnSp>
          <p:nvCxnSpPr>
            <p:cNvPr id="6" name="btfpColumnIndicator112089">
              <a:extLst>
                <a:ext uri="{FF2B5EF4-FFF2-40B4-BE49-F238E27FC236}">
                  <a16:creationId xmlns:a16="http://schemas.microsoft.com/office/drawing/2014/main" id="{3C39EB62-CB34-9D6C-3E7F-030C93A3A974}"/>
                </a:ext>
              </a:extLst>
            </p:cNvPr>
            <p:cNvCxnSpPr/>
            <p:nvPr>
              <p:custDataLst>
                <p:tags r:id="rId12"/>
              </p:custDataLst>
            </p:nvPr>
          </p:nvCxnSpPr>
          <p:spPr>
            <a:xfrm flipH="1" flipV="1">
              <a:off x="11861800" y="6926580"/>
              <a:ext cx="0" cy="137160"/>
            </a:xfrm>
            <a:prstGeom prst="line">
              <a:avLst/>
            </a:prstGeom>
            <a:ln w="19050" cap="flat" cmpd="sng" algn="ctr">
              <a:solidFill>
                <a:srgbClr val="507867"/>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4" name="btfpColumnIndicator333241">
              <a:extLst>
                <a:ext uri="{FF2B5EF4-FFF2-40B4-BE49-F238E27FC236}">
                  <a16:creationId xmlns:a16="http://schemas.microsoft.com/office/drawing/2014/main" id="{EF13483C-8CEC-E862-F0C4-FBBBD2C719C5}"/>
                </a:ext>
              </a:extLst>
            </p:cNvPr>
            <p:cNvCxnSpPr/>
            <p:nvPr>
              <p:custDataLst>
                <p:tags r:id="rId13"/>
              </p:custDataLst>
            </p:nvPr>
          </p:nvCxnSpPr>
          <p:spPr>
            <a:xfrm flipH="1" flipV="1">
              <a:off x="330200" y="6926580"/>
              <a:ext cx="0" cy="137160"/>
            </a:xfrm>
            <a:prstGeom prst="line">
              <a:avLst/>
            </a:prstGeom>
            <a:ln w="19050" cap="flat" cmpd="sng" algn="ctr">
              <a:solidFill>
                <a:srgbClr val="507867"/>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grpSp>
        <p:nvGrpSpPr>
          <p:cNvPr id="11" name="btfpColumnIndicatorGroup1">
            <a:extLst>
              <a:ext uri="{FF2B5EF4-FFF2-40B4-BE49-F238E27FC236}">
                <a16:creationId xmlns:a16="http://schemas.microsoft.com/office/drawing/2014/main" id="{9250AE81-AA19-7B58-6AAE-D1FDBC15781A}"/>
              </a:ext>
            </a:extLst>
          </p:cNvPr>
          <p:cNvGrpSpPr/>
          <p:nvPr>
            <p:custDataLst>
              <p:tags r:id="rId3"/>
            </p:custDataLst>
          </p:nvPr>
        </p:nvGrpSpPr>
        <p:grpSpPr>
          <a:xfrm>
            <a:off x="0" y="-205740"/>
            <a:ext cx="12192000" cy="137160"/>
            <a:chOff x="0" y="-205740"/>
            <a:chExt cx="12192000" cy="137160"/>
          </a:xfrm>
        </p:grpSpPr>
        <p:sp>
          <p:nvSpPr>
            <p:cNvPr id="9" name="btfpColumnGapBlocker565356">
              <a:extLst>
                <a:ext uri="{FF2B5EF4-FFF2-40B4-BE49-F238E27FC236}">
                  <a16:creationId xmlns:a16="http://schemas.microsoft.com/office/drawing/2014/main" id="{7E9A0205-EA59-2E7A-5285-27E6DF08943D}"/>
                </a:ext>
              </a:extLst>
            </p:cNvPr>
            <p:cNvSpPr/>
            <p:nvPr>
              <p:custDataLst>
                <p:tags r:id="rId6"/>
              </p:custDataLst>
            </p:nvPr>
          </p:nvSpPr>
          <p:spPr>
            <a:xfrm>
              <a:off x="11861800" y="-205740"/>
              <a:ext cx="330200" cy="137160"/>
            </a:xfrm>
            <a:prstGeom prst="rect">
              <a:avLst/>
            </a:prstGeom>
            <a:pattFill prst="ltUpDiag">
              <a:fgClr>
                <a:srgbClr val="BBCABA"/>
              </a:fgClr>
              <a:bgClr>
                <a:srgbClr val="FFFFFF"/>
              </a:bgClr>
            </a:pattFill>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7" name="btfpColumnGapBlocker311613">
              <a:extLst>
                <a:ext uri="{FF2B5EF4-FFF2-40B4-BE49-F238E27FC236}">
                  <a16:creationId xmlns:a16="http://schemas.microsoft.com/office/drawing/2014/main" id="{BC7631A5-9E17-31FD-ADD8-8A22CD3AA639}"/>
                </a:ext>
              </a:extLst>
            </p:cNvPr>
            <p:cNvSpPr/>
            <p:nvPr>
              <p:custDataLst>
                <p:tags r:id="rId7"/>
              </p:custDataLst>
            </p:nvPr>
          </p:nvSpPr>
          <p:spPr>
            <a:xfrm>
              <a:off x="0" y="-205740"/>
              <a:ext cx="330200" cy="137160"/>
            </a:xfrm>
            <a:prstGeom prst="rect">
              <a:avLst/>
            </a:prstGeom>
            <a:pattFill prst="ltUpDiag">
              <a:fgClr>
                <a:srgbClr val="BBCABA"/>
              </a:fgClr>
              <a:bgClr>
                <a:srgbClr val="FFFFFF"/>
              </a:bgClr>
            </a:pattFill>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cxnSp>
          <p:nvCxnSpPr>
            <p:cNvPr id="5" name="btfpColumnIndicator947655">
              <a:extLst>
                <a:ext uri="{FF2B5EF4-FFF2-40B4-BE49-F238E27FC236}">
                  <a16:creationId xmlns:a16="http://schemas.microsoft.com/office/drawing/2014/main" id="{B054DB55-753C-1C23-CC13-943CAE3569A7}"/>
                </a:ext>
              </a:extLst>
            </p:cNvPr>
            <p:cNvCxnSpPr/>
            <p:nvPr>
              <p:custDataLst>
                <p:tags r:id="rId8"/>
              </p:custDataLst>
            </p:nvPr>
          </p:nvCxnSpPr>
          <p:spPr>
            <a:xfrm flipH="1" flipV="1">
              <a:off x="11861800" y="-205740"/>
              <a:ext cx="0" cy="137160"/>
            </a:xfrm>
            <a:prstGeom prst="line">
              <a:avLst/>
            </a:prstGeom>
            <a:ln w="19050" cap="flat" cmpd="sng" algn="ctr">
              <a:solidFill>
                <a:srgbClr val="507867"/>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3" name="btfpColumnIndicator419237">
              <a:extLst>
                <a:ext uri="{FF2B5EF4-FFF2-40B4-BE49-F238E27FC236}">
                  <a16:creationId xmlns:a16="http://schemas.microsoft.com/office/drawing/2014/main" id="{4B3AC0BA-C0E9-4FBB-FBBF-D5410413B152}"/>
                </a:ext>
              </a:extLst>
            </p:cNvPr>
            <p:cNvCxnSpPr/>
            <p:nvPr>
              <p:custDataLst>
                <p:tags r:id="rId9"/>
              </p:custDataLst>
            </p:nvPr>
          </p:nvCxnSpPr>
          <p:spPr>
            <a:xfrm flipH="1" flipV="1">
              <a:off x="330200" y="-205740"/>
              <a:ext cx="0" cy="137160"/>
            </a:xfrm>
            <a:prstGeom prst="line">
              <a:avLst/>
            </a:prstGeom>
            <a:ln w="19050" cap="flat" cmpd="sng" algn="ctr">
              <a:solidFill>
                <a:srgbClr val="507867"/>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sp>
        <p:nvSpPr>
          <p:cNvPr id="7170" name="Text Placeholder 1">
            <a:extLst>
              <a:ext uri="{FF2B5EF4-FFF2-40B4-BE49-F238E27FC236}">
                <a16:creationId xmlns:a16="http://schemas.microsoft.com/office/drawing/2014/main" id="{50EB88A5-B1F5-DD2E-BD72-A1B6A81D2A4F}"/>
              </a:ext>
            </a:extLst>
          </p:cNvPr>
          <p:cNvSpPr>
            <a:spLocks noGrp="1" noChangeArrowheads="1"/>
          </p:cNvSpPr>
          <p:nvPr>
            <p:ph type="body" sz="quarter" idx="10"/>
            <p:custDataLst>
              <p:tags r:id="rId4"/>
            </p:custDataLst>
          </p:nvPr>
        </p:nvSpPr>
        <p:spPr bwMode="auto">
          <a:xfrm>
            <a:off x="410930" y="2267417"/>
            <a:ext cx="10394093" cy="232316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normAutofit/>
          </a:bodyPr>
          <a:lstStyle/>
          <a:p>
            <a:r>
              <a:rPr lang="en-US" altLang="en-US" sz="3600" dirty="0">
                <a:solidFill>
                  <a:schemeClr val="tx2">
                    <a:lumMod val="60000"/>
                    <a:lumOff val="40000"/>
                  </a:schemeClr>
                </a:solidFill>
              </a:rPr>
              <a:t>Equipping front line </a:t>
            </a:r>
            <a:r>
              <a:rPr lang="en-US" altLang="en-US" sz="3600" dirty="0" err="1">
                <a:solidFill>
                  <a:schemeClr val="tx2">
                    <a:lumMod val="60000"/>
                    <a:lumOff val="40000"/>
                  </a:schemeClr>
                </a:solidFill>
              </a:rPr>
              <a:t>practioners</a:t>
            </a:r>
            <a:r>
              <a:rPr lang="en-US" altLang="en-US" sz="3600" dirty="0">
                <a:solidFill>
                  <a:schemeClr val="tx2">
                    <a:lumMod val="60000"/>
                    <a:lumOff val="40000"/>
                  </a:schemeClr>
                </a:solidFill>
              </a:rPr>
              <a:t> across Australia with the information they need to improve outcomes for children and families</a:t>
            </a:r>
          </a:p>
        </p:txBody>
      </p:sp>
      <p:pic>
        <p:nvPicPr>
          <p:cNvPr id="7171" name="Picture 3">
            <a:extLst>
              <a:ext uri="{FF2B5EF4-FFF2-40B4-BE49-F238E27FC236}">
                <a16:creationId xmlns:a16="http://schemas.microsoft.com/office/drawing/2014/main" id="{19537A99-E0A9-E65B-3FF1-1C1F9DEF3F9C}"/>
              </a:ext>
            </a:extLst>
          </p:cNvPr>
          <p:cNvPicPr>
            <a:picLocks noChangeAspect="1" noChangeArrowheads="1"/>
          </p:cNvPicPr>
          <p:nvPr>
            <p:custDataLst>
              <p:tags r:id="rId5"/>
            </p:custDataLst>
          </p:nvPr>
        </p:nvPicPr>
        <p:blipFill>
          <a:blip r:embed="rId16" cstate="print">
            <a:extLst>
              <a:ext uri="{28A0092B-C50C-407E-A947-70E740481C1C}">
                <a14:useLocalDpi xmlns:a14="http://schemas.microsoft.com/office/drawing/2010/main" val="0"/>
              </a:ext>
            </a:extLst>
          </a:blip>
          <a:srcRect l="55431"/>
          <a:stretch>
            <a:fillRect/>
          </a:stretch>
        </p:blipFill>
        <p:spPr bwMode="auto">
          <a:xfrm>
            <a:off x="6757988" y="5684838"/>
            <a:ext cx="5434012" cy="1173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ustDataLst>
      <p:tags r:id="rId1"/>
    </p:custDataLst>
    <p:extLst>
      <p:ext uri="{BB962C8B-B14F-4D97-AF65-F5344CB8AC3E}">
        <p14:creationId xmlns:p14="http://schemas.microsoft.com/office/powerpoint/2010/main" val="480330124"/>
      </p:ext>
    </p:extLst>
  </p:cSld>
  <p:clrMapOvr>
    <a:masterClrMapping/>
  </p:clrMapOvr>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0" name="btfpColumnIndicatorGroup2">
            <a:extLst>
              <a:ext uri="{FF2B5EF4-FFF2-40B4-BE49-F238E27FC236}">
                <a16:creationId xmlns:a16="http://schemas.microsoft.com/office/drawing/2014/main" id="{09EB6045-2DB2-0C3A-7595-A86C6C059640}"/>
              </a:ext>
            </a:extLst>
          </p:cNvPr>
          <p:cNvGrpSpPr/>
          <p:nvPr>
            <p:custDataLst>
              <p:tags r:id="rId2"/>
            </p:custDataLst>
          </p:nvPr>
        </p:nvGrpSpPr>
        <p:grpSpPr>
          <a:xfrm>
            <a:off x="0" y="6926580"/>
            <a:ext cx="12192000" cy="137160"/>
            <a:chOff x="0" y="6926580"/>
            <a:chExt cx="12192000" cy="137160"/>
          </a:xfrm>
        </p:grpSpPr>
        <p:sp>
          <p:nvSpPr>
            <p:cNvPr id="48" name="btfpColumnGapBlocker561555">
              <a:extLst>
                <a:ext uri="{FF2B5EF4-FFF2-40B4-BE49-F238E27FC236}">
                  <a16:creationId xmlns:a16="http://schemas.microsoft.com/office/drawing/2014/main" id="{4B6354A2-BBE9-A39F-3936-EE08C436C558}"/>
                </a:ext>
              </a:extLst>
            </p:cNvPr>
            <p:cNvSpPr/>
            <p:nvPr>
              <p:custDataLst>
                <p:tags r:id="rId18"/>
              </p:custDataLst>
            </p:nvPr>
          </p:nvSpPr>
          <p:spPr>
            <a:xfrm>
              <a:off x="11861800" y="6926580"/>
              <a:ext cx="330200" cy="137160"/>
            </a:xfrm>
            <a:prstGeom prst="rect">
              <a:avLst/>
            </a:prstGeom>
            <a:pattFill prst="ltUpDiag">
              <a:fgClr>
                <a:srgbClr val="BBCABA"/>
              </a:fgClr>
              <a:bgClr>
                <a:srgbClr val="FFFFFF"/>
              </a:bgClr>
            </a:pattFill>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46" name="btfpColumnGapBlocker164563">
              <a:extLst>
                <a:ext uri="{FF2B5EF4-FFF2-40B4-BE49-F238E27FC236}">
                  <a16:creationId xmlns:a16="http://schemas.microsoft.com/office/drawing/2014/main" id="{794374EC-0BEC-01E0-EBC2-B6A596E76996}"/>
                </a:ext>
              </a:extLst>
            </p:cNvPr>
            <p:cNvSpPr/>
            <p:nvPr>
              <p:custDataLst>
                <p:tags r:id="rId19"/>
              </p:custDataLst>
            </p:nvPr>
          </p:nvSpPr>
          <p:spPr>
            <a:xfrm>
              <a:off x="7837752" y="6926580"/>
              <a:ext cx="540544" cy="137160"/>
            </a:xfrm>
            <a:prstGeom prst="rect">
              <a:avLst/>
            </a:prstGeom>
            <a:pattFill prst="ltUpDiag">
              <a:fgClr>
                <a:srgbClr val="BBCABA"/>
              </a:fgClr>
              <a:bgClr>
                <a:srgbClr val="FFFFFF"/>
              </a:bgClr>
            </a:pattFill>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cxnSp>
          <p:nvCxnSpPr>
            <p:cNvPr id="44" name="btfpColumnIndicator976752">
              <a:extLst>
                <a:ext uri="{FF2B5EF4-FFF2-40B4-BE49-F238E27FC236}">
                  <a16:creationId xmlns:a16="http://schemas.microsoft.com/office/drawing/2014/main" id="{B902A8B0-B026-B5EB-72E8-E8B4067E2011}"/>
                </a:ext>
              </a:extLst>
            </p:cNvPr>
            <p:cNvCxnSpPr/>
            <p:nvPr>
              <p:custDataLst>
                <p:tags r:id="rId20"/>
              </p:custDataLst>
            </p:nvPr>
          </p:nvCxnSpPr>
          <p:spPr>
            <a:xfrm flipH="1" flipV="1">
              <a:off x="11861800" y="6926580"/>
              <a:ext cx="0" cy="137160"/>
            </a:xfrm>
            <a:prstGeom prst="line">
              <a:avLst/>
            </a:prstGeom>
            <a:ln w="19050" cap="flat" cmpd="sng" algn="ctr">
              <a:solidFill>
                <a:srgbClr val="507867"/>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41" name="btfpColumnIndicator365986">
              <a:extLst>
                <a:ext uri="{FF2B5EF4-FFF2-40B4-BE49-F238E27FC236}">
                  <a16:creationId xmlns:a16="http://schemas.microsoft.com/office/drawing/2014/main" id="{D318265F-51A3-67D6-B40C-15A6B4042FD6}"/>
                </a:ext>
              </a:extLst>
            </p:cNvPr>
            <p:cNvCxnSpPr/>
            <p:nvPr>
              <p:custDataLst>
                <p:tags r:id="rId21"/>
              </p:custDataLst>
            </p:nvPr>
          </p:nvCxnSpPr>
          <p:spPr>
            <a:xfrm flipH="1" flipV="1">
              <a:off x="8378296" y="6926580"/>
              <a:ext cx="0" cy="137160"/>
            </a:xfrm>
            <a:prstGeom prst="line">
              <a:avLst/>
            </a:prstGeom>
            <a:ln w="19050" cap="flat" cmpd="sng" algn="ctr">
              <a:solidFill>
                <a:srgbClr val="507867"/>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39" name="btfpColumnGapBlocker597633">
              <a:extLst>
                <a:ext uri="{FF2B5EF4-FFF2-40B4-BE49-F238E27FC236}">
                  <a16:creationId xmlns:a16="http://schemas.microsoft.com/office/drawing/2014/main" id="{0840B45C-4369-67FA-8A5A-E4D4BD26BAA5}"/>
                </a:ext>
              </a:extLst>
            </p:cNvPr>
            <p:cNvSpPr/>
            <p:nvPr>
              <p:custDataLst>
                <p:tags r:id="rId22"/>
              </p:custDataLst>
            </p:nvPr>
          </p:nvSpPr>
          <p:spPr>
            <a:xfrm>
              <a:off x="3813704" y="6926580"/>
              <a:ext cx="540544" cy="137160"/>
            </a:xfrm>
            <a:prstGeom prst="rect">
              <a:avLst/>
            </a:prstGeom>
            <a:pattFill prst="ltUpDiag">
              <a:fgClr>
                <a:srgbClr val="BBCABA"/>
              </a:fgClr>
              <a:bgClr>
                <a:srgbClr val="FFFFFF"/>
              </a:bgClr>
            </a:pattFill>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cxnSp>
          <p:nvCxnSpPr>
            <p:cNvPr id="13" name="btfpColumnIndicator689662">
              <a:extLst>
                <a:ext uri="{FF2B5EF4-FFF2-40B4-BE49-F238E27FC236}">
                  <a16:creationId xmlns:a16="http://schemas.microsoft.com/office/drawing/2014/main" id="{83715077-6DFD-AC8A-433D-411E687BB053}"/>
                </a:ext>
              </a:extLst>
            </p:cNvPr>
            <p:cNvCxnSpPr/>
            <p:nvPr>
              <p:custDataLst>
                <p:tags r:id="rId23"/>
              </p:custDataLst>
            </p:nvPr>
          </p:nvCxnSpPr>
          <p:spPr>
            <a:xfrm flipH="1" flipV="1">
              <a:off x="7837752" y="6926580"/>
              <a:ext cx="0" cy="137160"/>
            </a:xfrm>
            <a:prstGeom prst="line">
              <a:avLst/>
            </a:prstGeom>
            <a:ln w="19050" cap="flat" cmpd="sng" algn="ctr">
              <a:solidFill>
                <a:srgbClr val="507867"/>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1" name="btfpColumnIndicator845179">
              <a:extLst>
                <a:ext uri="{FF2B5EF4-FFF2-40B4-BE49-F238E27FC236}">
                  <a16:creationId xmlns:a16="http://schemas.microsoft.com/office/drawing/2014/main" id="{FD4D2693-E024-80D6-0986-4A273209A623}"/>
                </a:ext>
              </a:extLst>
            </p:cNvPr>
            <p:cNvCxnSpPr/>
            <p:nvPr>
              <p:custDataLst>
                <p:tags r:id="rId24"/>
              </p:custDataLst>
            </p:nvPr>
          </p:nvCxnSpPr>
          <p:spPr>
            <a:xfrm flipH="1" flipV="1">
              <a:off x="4354248" y="6926580"/>
              <a:ext cx="0" cy="137160"/>
            </a:xfrm>
            <a:prstGeom prst="line">
              <a:avLst/>
            </a:prstGeom>
            <a:ln w="19050" cap="flat" cmpd="sng" algn="ctr">
              <a:solidFill>
                <a:srgbClr val="507867"/>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9" name="btfpColumnGapBlocker675537">
              <a:extLst>
                <a:ext uri="{FF2B5EF4-FFF2-40B4-BE49-F238E27FC236}">
                  <a16:creationId xmlns:a16="http://schemas.microsoft.com/office/drawing/2014/main" id="{AD4702E6-0A5A-51EE-AAC6-1B607493324B}"/>
                </a:ext>
              </a:extLst>
            </p:cNvPr>
            <p:cNvSpPr/>
            <p:nvPr>
              <p:custDataLst>
                <p:tags r:id="rId25"/>
              </p:custDataLst>
            </p:nvPr>
          </p:nvSpPr>
          <p:spPr>
            <a:xfrm>
              <a:off x="0" y="6926580"/>
              <a:ext cx="330200" cy="137160"/>
            </a:xfrm>
            <a:prstGeom prst="rect">
              <a:avLst/>
            </a:prstGeom>
            <a:pattFill prst="ltUpDiag">
              <a:fgClr>
                <a:srgbClr val="BBCABA"/>
              </a:fgClr>
              <a:bgClr>
                <a:srgbClr val="FFFFFF"/>
              </a:bgClr>
            </a:pattFill>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cxnSp>
          <p:nvCxnSpPr>
            <p:cNvPr id="7" name="btfpColumnIndicator766965">
              <a:extLst>
                <a:ext uri="{FF2B5EF4-FFF2-40B4-BE49-F238E27FC236}">
                  <a16:creationId xmlns:a16="http://schemas.microsoft.com/office/drawing/2014/main" id="{3AD808A3-B6D6-2450-29EC-AF7145F61E07}"/>
                </a:ext>
              </a:extLst>
            </p:cNvPr>
            <p:cNvCxnSpPr/>
            <p:nvPr>
              <p:custDataLst>
                <p:tags r:id="rId26"/>
              </p:custDataLst>
            </p:nvPr>
          </p:nvCxnSpPr>
          <p:spPr>
            <a:xfrm flipH="1" flipV="1">
              <a:off x="3813704" y="6926580"/>
              <a:ext cx="0" cy="137160"/>
            </a:xfrm>
            <a:prstGeom prst="line">
              <a:avLst/>
            </a:prstGeom>
            <a:ln w="19050" cap="flat" cmpd="sng" algn="ctr">
              <a:solidFill>
                <a:srgbClr val="507867"/>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5" name="btfpColumnIndicator339082">
              <a:extLst>
                <a:ext uri="{FF2B5EF4-FFF2-40B4-BE49-F238E27FC236}">
                  <a16:creationId xmlns:a16="http://schemas.microsoft.com/office/drawing/2014/main" id="{3D1223F3-03D5-C02D-1DD7-737626BFD6D9}"/>
                </a:ext>
              </a:extLst>
            </p:cNvPr>
            <p:cNvCxnSpPr/>
            <p:nvPr>
              <p:custDataLst>
                <p:tags r:id="rId27"/>
              </p:custDataLst>
            </p:nvPr>
          </p:nvCxnSpPr>
          <p:spPr>
            <a:xfrm flipH="1" flipV="1">
              <a:off x="330200" y="6926580"/>
              <a:ext cx="0" cy="137160"/>
            </a:xfrm>
            <a:prstGeom prst="line">
              <a:avLst/>
            </a:prstGeom>
            <a:ln w="19050" cap="flat" cmpd="sng" algn="ctr">
              <a:solidFill>
                <a:srgbClr val="507867"/>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grpSp>
        <p:nvGrpSpPr>
          <p:cNvPr id="49" name="btfpColumnIndicatorGroup1">
            <a:extLst>
              <a:ext uri="{FF2B5EF4-FFF2-40B4-BE49-F238E27FC236}">
                <a16:creationId xmlns:a16="http://schemas.microsoft.com/office/drawing/2014/main" id="{CE58779A-1050-3E5E-0694-9F11DE1CD900}"/>
              </a:ext>
            </a:extLst>
          </p:cNvPr>
          <p:cNvGrpSpPr/>
          <p:nvPr>
            <p:custDataLst>
              <p:tags r:id="rId3"/>
            </p:custDataLst>
          </p:nvPr>
        </p:nvGrpSpPr>
        <p:grpSpPr>
          <a:xfrm>
            <a:off x="0" y="-205740"/>
            <a:ext cx="12192000" cy="137160"/>
            <a:chOff x="0" y="-205740"/>
            <a:chExt cx="12192000" cy="137160"/>
          </a:xfrm>
        </p:grpSpPr>
        <p:sp>
          <p:nvSpPr>
            <p:cNvPr id="47" name="btfpColumnGapBlocker557087">
              <a:extLst>
                <a:ext uri="{FF2B5EF4-FFF2-40B4-BE49-F238E27FC236}">
                  <a16:creationId xmlns:a16="http://schemas.microsoft.com/office/drawing/2014/main" id="{4DD7BE84-5B23-AC0B-3A0B-0416FEA5EDBD}"/>
                </a:ext>
              </a:extLst>
            </p:cNvPr>
            <p:cNvSpPr/>
            <p:nvPr>
              <p:custDataLst>
                <p:tags r:id="rId8"/>
              </p:custDataLst>
            </p:nvPr>
          </p:nvSpPr>
          <p:spPr>
            <a:xfrm>
              <a:off x="11861800" y="-205740"/>
              <a:ext cx="330200" cy="137160"/>
            </a:xfrm>
            <a:prstGeom prst="rect">
              <a:avLst/>
            </a:prstGeom>
            <a:pattFill prst="ltUpDiag">
              <a:fgClr>
                <a:srgbClr val="BBCABA"/>
              </a:fgClr>
              <a:bgClr>
                <a:srgbClr val="FFFFFF"/>
              </a:bgClr>
            </a:pattFill>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45" name="btfpColumnGapBlocker281222">
              <a:extLst>
                <a:ext uri="{FF2B5EF4-FFF2-40B4-BE49-F238E27FC236}">
                  <a16:creationId xmlns:a16="http://schemas.microsoft.com/office/drawing/2014/main" id="{3E7A7510-7544-45C3-41D7-6E018D721463}"/>
                </a:ext>
              </a:extLst>
            </p:cNvPr>
            <p:cNvSpPr/>
            <p:nvPr>
              <p:custDataLst>
                <p:tags r:id="rId9"/>
              </p:custDataLst>
            </p:nvPr>
          </p:nvSpPr>
          <p:spPr>
            <a:xfrm>
              <a:off x="7837752" y="-205740"/>
              <a:ext cx="540544" cy="137160"/>
            </a:xfrm>
            <a:prstGeom prst="rect">
              <a:avLst/>
            </a:prstGeom>
            <a:pattFill prst="ltUpDiag">
              <a:fgClr>
                <a:srgbClr val="BBCABA"/>
              </a:fgClr>
              <a:bgClr>
                <a:srgbClr val="FFFFFF"/>
              </a:bgClr>
            </a:pattFill>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cxnSp>
          <p:nvCxnSpPr>
            <p:cNvPr id="42" name="btfpColumnIndicator903499">
              <a:extLst>
                <a:ext uri="{FF2B5EF4-FFF2-40B4-BE49-F238E27FC236}">
                  <a16:creationId xmlns:a16="http://schemas.microsoft.com/office/drawing/2014/main" id="{57C199AF-9168-799F-5693-BA997C03BB3D}"/>
                </a:ext>
              </a:extLst>
            </p:cNvPr>
            <p:cNvCxnSpPr/>
            <p:nvPr>
              <p:custDataLst>
                <p:tags r:id="rId10"/>
              </p:custDataLst>
            </p:nvPr>
          </p:nvCxnSpPr>
          <p:spPr>
            <a:xfrm flipH="1" flipV="1">
              <a:off x="11861800" y="-205740"/>
              <a:ext cx="0" cy="137160"/>
            </a:xfrm>
            <a:prstGeom prst="line">
              <a:avLst/>
            </a:prstGeom>
            <a:ln w="19050" cap="flat" cmpd="sng" algn="ctr">
              <a:solidFill>
                <a:srgbClr val="507867"/>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40" name="btfpColumnIndicator257770">
              <a:extLst>
                <a:ext uri="{FF2B5EF4-FFF2-40B4-BE49-F238E27FC236}">
                  <a16:creationId xmlns:a16="http://schemas.microsoft.com/office/drawing/2014/main" id="{B55D0AE9-CC0C-3799-A2EC-DD85829FA7A2}"/>
                </a:ext>
              </a:extLst>
            </p:cNvPr>
            <p:cNvCxnSpPr/>
            <p:nvPr>
              <p:custDataLst>
                <p:tags r:id="rId11"/>
              </p:custDataLst>
            </p:nvPr>
          </p:nvCxnSpPr>
          <p:spPr>
            <a:xfrm flipH="1" flipV="1">
              <a:off x="8378296" y="-205740"/>
              <a:ext cx="0" cy="137160"/>
            </a:xfrm>
            <a:prstGeom prst="line">
              <a:avLst/>
            </a:prstGeom>
            <a:ln w="19050" cap="flat" cmpd="sng" algn="ctr">
              <a:solidFill>
                <a:srgbClr val="507867"/>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16" name="btfpColumnGapBlocker320576">
              <a:extLst>
                <a:ext uri="{FF2B5EF4-FFF2-40B4-BE49-F238E27FC236}">
                  <a16:creationId xmlns:a16="http://schemas.microsoft.com/office/drawing/2014/main" id="{FAFD2426-9A94-1306-BB33-F294DC771E99}"/>
                </a:ext>
              </a:extLst>
            </p:cNvPr>
            <p:cNvSpPr/>
            <p:nvPr>
              <p:custDataLst>
                <p:tags r:id="rId12"/>
              </p:custDataLst>
            </p:nvPr>
          </p:nvSpPr>
          <p:spPr>
            <a:xfrm>
              <a:off x="3813704" y="-205740"/>
              <a:ext cx="540544" cy="137160"/>
            </a:xfrm>
            <a:prstGeom prst="rect">
              <a:avLst/>
            </a:prstGeom>
            <a:pattFill prst="ltUpDiag">
              <a:fgClr>
                <a:srgbClr val="BBCABA"/>
              </a:fgClr>
              <a:bgClr>
                <a:srgbClr val="FFFFFF"/>
              </a:bgClr>
            </a:pattFill>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cxnSp>
          <p:nvCxnSpPr>
            <p:cNvPr id="12" name="btfpColumnIndicator859099">
              <a:extLst>
                <a:ext uri="{FF2B5EF4-FFF2-40B4-BE49-F238E27FC236}">
                  <a16:creationId xmlns:a16="http://schemas.microsoft.com/office/drawing/2014/main" id="{7026A26C-DD4D-D97B-A970-4DD84309CC98}"/>
                </a:ext>
              </a:extLst>
            </p:cNvPr>
            <p:cNvCxnSpPr/>
            <p:nvPr>
              <p:custDataLst>
                <p:tags r:id="rId13"/>
              </p:custDataLst>
            </p:nvPr>
          </p:nvCxnSpPr>
          <p:spPr>
            <a:xfrm flipH="1" flipV="1">
              <a:off x="7837752" y="-205740"/>
              <a:ext cx="0" cy="137160"/>
            </a:xfrm>
            <a:prstGeom prst="line">
              <a:avLst/>
            </a:prstGeom>
            <a:ln w="19050" cap="flat" cmpd="sng" algn="ctr">
              <a:solidFill>
                <a:srgbClr val="507867"/>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0" name="btfpColumnIndicator615857">
              <a:extLst>
                <a:ext uri="{FF2B5EF4-FFF2-40B4-BE49-F238E27FC236}">
                  <a16:creationId xmlns:a16="http://schemas.microsoft.com/office/drawing/2014/main" id="{4B106776-30D8-2246-D551-D8ECED309F96}"/>
                </a:ext>
              </a:extLst>
            </p:cNvPr>
            <p:cNvCxnSpPr/>
            <p:nvPr>
              <p:custDataLst>
                <p:tags r:id="rId14"/>
              </p:custDataLst>
            </p:nvPr>
          </p:nvCxnSpPr>
          <p:spPr>
            <a:xfrm flipH="1" flipV="1">
              <a:off x="4354248" y="-205740"/>
              <a:ext cx="0" cy="137160"/>
            </a:xfrm>
            <a:prstGeom prst="line">
              <a:avLst/>
            </a:prstGeom>
            <a:ln w="19050" cap="flat" cmpd="sng" algn="ctr">
              <a:solidFill>
                <a:srgbClr val="507867"/>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8" name="btfpColumnGapBlocker514069">
              <a:extLst>
                <a:ext uri="{FF2B5EF4-FFF2-40B4-BE49-F238E27FC236}">
                  <a16:creationId xmlns:a16="http://schemas.microsoft.com/office/drawing/2014/main" id="{7DB3D3E5-F1AB-AE0A-A2BD-090D6EEA7400}"/>
                </a:ext>
              </a:extLst>
            </p:cNvPr>
            <p:cNvSpPr/>
            <p:nvPr>
              <p:custDataLst>
                <p:tags r:id="rId15"/>
              </p:custDataLst>
            </p:nvPr>
          </p:nvSpPr>
          <p:spPr>
            <a:xfrm>
              <a:off x="0" y="-205740"/>
              <a:ext cx="330200" cy="137160"/>
            </a:xfrm>
            <a:prstGeom prst="rect">
              <a:avLst/>
            </a:prstGeom>
            <a:pattFill prst="ltUpDiag">
              <a:fgClr>
                <a:srgbClr val="BBCABA"/>
              </a:fgClr>
              <a:bgClr>
                <a:srgbClr val="FFFFFF"/>
              </a:bgClr>
            </a:pattFill>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cxnSp>
          <p:nvCxnSpPr>
            <p:cNvPr id="6" name="btfpColumnIndicator675253">
              <a:extLst>
                <a:ext uri="{FF2B5EF4-FFF2-40B4-BE49-F238E27FC236}">
                  <a16:creationId xmlns:a16="http://schemas.microsoft.com/office/drawing/2014/main" id="{D3E6172D-69A6-98C5-D200-6A49425CCBE4}"/>
                </a:ext>
              </a:extLst>
            </p:cNvPr>
            <p:cNvCxnSpPr/>
            <p:nvPr>
              <p:custDataLst>
                <p:tags r:id="rId16"/>
              </p:custDataLst>
            </p:nvPr>
          </p:nvCxnSpPr>
          <p:spPr>
            <a:xfrm flipH="1" flipV="1">
              <a:off x="3813704" y="-205740"/>
              <a:ext cx="0" cy="137160"/>
            </a:xfrm>
            <a:prstGeom prst="line">
              <a:avLst/>
            </a:prstGeom>
            <a:ln w="19050" cap="flat" cmpd="sng" algn="ctr">
              <a:solidFill>
                <a:srgbClr val="507867"/>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4" name="btfpColumnIndicator190987">
              <a:extLst>
                <a:ext uri="{FF2B5EF4-FFF2-40B4-BE49-F238E27FC236}">
                  <a16:creationId xmlns:a16="http://schemas.microsoft.com/office/drawing/2014/main" id="{E843EB22-F87D-1113-7502-0C2BCFEF4EFE}"/>
                </a:ext>
              </a:extLst>
            </p:cNvPr>
            <p:cNvCxnSpPr/>
            <p:nvPr>
              <p:custDataLst>
                <p:tags r:id="rId17"/>
              </p:custDataLst>
            </p:nvPr>
          </p:nvCxnSpPr>
          <p:spPr>
            <a:xfrm flipH="1" flipV="1">
              <a:off x="330200" y="-205740"/>
              <a:ext cx="0" cy="137160"/>
            </a:xfrm>
            <a:prstGeom prst="line">
              <a:avLst/>
            </a:prstGeom>
            <a:ln w="19050" cap="flat" cmpd="sng" algn="ctr">
              <a:solidFill>
                <a:srgbClr val="507867"/>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sp>
        <p:nvSpPr>
          <p:cNvPr id="2" name="Title 1">
            <a:extLst>
              <a:ext uri="{FF2B5EF4-FFF2-40B4-BE49-F238E27FC236}">
                <a16:creationId xmlns:a16="http://schemas.microsoft.com/office/drawing/2014/main" id="{BF5CA91B-D10D-88E6-6AF4-B6A2011081C5}"/>
              </a:ext>
            </a:extLst>
          </p:cNvPr>
          <p:cNvSpPr>
            <a:spLocks noGrp="1"/>
          </p:cNvSpPr>
          <p:nvPr>
            <p:ph type="title"/>
            <p:custDataLst>
              <p:tags r:id="rId4"/>
            </p:custDataLst>
          </p:nvPr>
        </p:nvSpPr>
        <p:spPr>
          <a:xfrm>
            <a:off x="330199" y="878817"/>
            <a:ext cx="11612873" cy="879694"/>
          </a:xfrm>
        </p:spPr>
        <p:txBody>
          <a:bodyPr anchor="t">
            <a:noAutofit/>
          </a:bodyPr>
          <a:lstStyle/>
          <a:p>
            <a:r>
              <a:rPr lang="en-AU" sz="2400" dirty="0"/>
              <a:t>Early intervention and prevention: we can address intergenerational disadvantage by more equitable delivery of a ‘stack’ of 5 high quality, evidence-based services </a:t>
            </a:r>
          </a:p>
        </p:txBody>
      </p:sp>
      <p:sp>
        <p:nvSpPr>
          <p:cNvPr id="14" name="Content Placeholder 2">
            <a:extLst>
              <a:ext uri="{FF2B5EF4-FFF2-40B4-BE49-F238E27FC236}">
                <a16:creationId xmlns:a16="http://schemas.microsoft.com/office/drawing/2014/main" id="{7BD90ECC-E994-EA32-91AB-124E6158A621}"/>
              </a:ext>
            </a:extLst>
          </p:cNvPr>
          <p:cNvSpPr>
            <a:spLocks noGrp="1"/>
          </p:cNvSpPr>
          <p:nvPr>
            <p:ph sz="quarter" idx="10"/>
            <p:custDataLst>
              <p:tags r:id="rId5"/>
            </p:custDataLst>
          </p:nvPr>
        </p:nvSpPr>
        <p:spPr>
          <a:xfrm>
            <a:off x="4950612" y="1758511"/>
            <a:ext cx="6992466" cy="4708981"/>
          </a:xfrm>
          <a:noFill/>
        </p:spPr>
        <p:txBody>
          <a:bodyPr vert="horz" wrap="square" rtlCol="0">
            <a:spAutoFit/>
          </a:bodyPr>
          <a:lstStyle/>
          <a:p>
            <a:pPr marL="177800" indent="-177800" eaLnBrk="0" hangingPunct="0">
              <a:lnSpc>
                <a:spcPct val="100000"/>
              </a:lnSpc>
              <a:spcBef>
                <a:spcPts val="2400"/>
              </a:spcBef>
              <a:spcAft>
                <a:spcPct val="0"/>
              </a:spcAft>
              <a:buFontTx/>
              <a:buChar char="•"/>
            </a:pPr>
            <a:r>
              <a:rPr lang="en-US" sz="1800" b="1" dirty="0"/>
              <a:t>Moving from ad hoc delivery to a ‘stack’ of core services:</a:t>
            </a:r>
          </a:p>
          <a:p>
            <a:pPr marL="355600" lvl="1" indent="-177800" eaLnBrk="0" hangingPunct="0">
              <a:lnSpc>
                <a:spcPct val="100000"/>
              </a:lnSpc>
              <a:spcBef>
                <a:spcPts val="1200"/>
              </a:spcBef>
              <a:spcAft>
                <a:spcPct val="0"/>
              </a:spcAft>
              <a:buFontTx/>
              <a:buChar char="–"/>
            </a:pPr>
            <a:r>
              <a:rPr lang="en-US" sz="1600" dirty="0">
                <a:latin typeface="Arial" panose="020B0604020202020204" pitchFamily="34" charset="0"/>
                <a:cs typeface="Arial" panose="020B0604020202020204" pitchFamily="34" charset="0"/>
              </a:rPr>
              <a:t>Continuous care: antenatal care, ECEC, early years of school</a:t>
            </a:r>
          </a:p>
          <a:p>
            <a:pPr marL="355600" lvl="1" indent="-177800" eaLnBrk="0" hangingPunct="0">
              <a:lnSpc>
                <a:spcPct val="100000"/>
              </a:lnSpc>
              <a:spcBef>
                <a:spcPts val="1200"/>
              </a:spcBef>
              <a:spcAft>
                <a:spcPct val="0"/>
              </a:spcAft>
              <a:buFontTx/>
              <a:buChar char="–"/>
            </a:pPr>
            <a:r>
              <a:rPr lang="en-US" sz="1600" dirty="0">
                <a:latin typeface="Arial" panose="020B0604020202020204" pitchFamily="34" charset="0"/>
                <a:cs typeface="Arial" panose="020B0604020202020204" pitchFamily="34" charset="0"/>
              </a:rPr>
              <a:t>Complementary programs: parenting programs, sustained nurse home visiting</a:t>
            </a:r>
            <a:endParaRPr lang="en-AU" sz="1600" dirty="0">
              <a:latin typeface="Arial" panose="020B0604020202020204" pitchFamily="34" charset="0"/>
              <a:cs typeface="Arial" panose="020B0604020202020204" pitchFamily="34" charset="0"/>
            </a:endParaRPr>
          </a:p>
          <a:p>
            <a:pPr marL="177800" indent="-177800" eaLnBrk="0" hangingPunct="0">
              <a:lnSpc>
                <a:spcPct val="100000"/>
              </a:lnSpc>
              <a:spcBef>
                <a:spcPts val="2400"/>
              </a:spcBef>
              <a:spcAft>
                <a:spcPct val="0"/>
              </a:spcAft>
              <a:buFontTx/>
              <a:buChar char="•"/>
            </a:pPr>
            <a:r>
              <a:rPr lang="en-US" sz="1800" b="1" dirty="0"/>
              <a:t>Not just one of these things, all of them</a:t>
            </a:r>
          </a:p>
          <a:p>
            <a:pPr marL="177800" indent="-177800" eaLnBrk="0" hangingPunct="0">
              <a:lnSpc>
                <a:spcPct val="100000"/>
              </a:lnSpc>
              <a:spcBef>
                <a:spcPts val="2400"/>
              </a:spcBef>
              <a:spcAft>
                <a:spcPct val="0"/>
              </a:spcAft>
              <a:buFontTx/>
              <a:buChar char="•"/>
            </a:pPr>
            <a:r>
              <a:rPr lang="en-US" sz="1800" b="1" dirty="0"/>
              <a:t>Delivered with the right quality, quantity and participation</a:t>
            </a:r>
          </a:p>
          <a:p>
            <a:pPr marL="177800" indent="-177800" eaLnBrk="0" hangingPunct="0">
              <a:lnSpc>
                <a:spcPct val="100000"/>
              </a:lnSpc>
              <a:spcBef>
                <a:spcPts val="2400"/>
              </a:spcBef>
              <a:spcAft>
                <a:spcPct val="0"/>
              </a:spcAft>
              <a:buFontTx/>
              <a:buChar char="•"/>
            </a:pPr>
            <a:r>
              <a:rPr lang="en-US" sz="1800" b="1" dirty="0"/>
              <a:t>Empowering service and community led decisions and action </a:t>
            </a:r>
          </a:p>
          <a:p>
            <a:pPr marL="355600" lvl="1" indent="-177800" eaLnBrk="0" hangingPunct="0">
              <a:lnSpc>
                <a:spcPct val="100000"/>
              </a:lnSpc>
              <a:spcBef>
                <a:spcPts val="1200"/>
              </a:spcBef>
              <a:buFontTx/>
              <a:buChar char="–"/>
            </a:pPr>
            <a:r>
              <a:rPr lang="en-US" sz="1600" dirty="0" err="1">
                <a:latin typeface="Arial" panose="020B0604020202020204" pitchFamily="34" charset="0"/>
                <a:cs typeface="Arial" panose="020B0604020202020204" pitchFamily="34" charset="0"/>
              </a:rPr>
              <a:t>Standardised</a:t>
            </a:r>
            <a:r>
              <a:rPr lang="en-US" sz="1600" dirty="0">
                <a:latin typeface="Arial" panose="020B0604020202020204" pitchFamily="34" charset="0"/>
                <a:cs typeface="Arial" panose="020B0604020202020204" pitchFamily="34" charset="0"/>
              </a:rPr>
              <a:t> evidence-based lead indicators </a:t>
            </a:r>
          </a:p>
          <a:p>
            <a:pPr marL="355600" lvl="1" indent="-177800" eaLnBrk="0" hangingPunct="0">
              <a:lnSpc>
                <a:spcPct val="100000"/>
              </a:lnSpc>
              <a:spcBef>
                <a:spcPts val="1200"/>
              </a:spcBef>
              <a:buFontTx/>
              <a:buChar char="–"/>
            </a:pPr>
            <a:r>
              <a:rPr lang="en-US" sz="1600" dirty="0">
                <a:latin typeface="Arial" panose="020B0604020202020204" pitchFamily="34" charset="0"/>
                <a:cs typeface="Arial" panose="020B0604020202020204" pitchFamily="34" charset="0"/>
              </a:rPr>
              <a:t>Supporting partners across community (service providers, government) to build their capability to collect, understand and use data to support shared decision and develop local solutions </a:t>
            </a:r>
          </a:p>
        </p:txBody>
      </p:sp>
      <p:pic>
        <p:nvPicPr>
          <p:cNvPr id="15" name="Picture 14">
            <a:extLst>
              <a:ext uri="{FF2B5EF4-FFF2-40B4-BE49-F238E27FC236}">
                <a16:creationId xmlns:a16="http://schemas.microsoft.com/office/drawing/2014/main" id="{B2BBDD6D-88A8-B083-3FE8-8D72AC32544E}"/>
              </a:ext>
            </a:extLst>
          </p:cNvPr>
          <p:cNvPicPr>
            <a:picLocks noChangeAspect="1"/>
          </p:cNvPicPr>
          <p:nvPr>
            <p:custDataLst>
              <p:tags r:id="rId6"/>
            </p:custDataLst>
          </p:nvPr>
        </p:nvPicPr>
        <p:blipFill>
          <a:blip r:embed="rId30"/>
          <a:stretch>
            <a:fillRect/>
          </a:stretch>
        </p:blipFill>
        <p:spPr>
          <a:xfrm>
            <a:off x="330198" y="2014779"/>
            <a:ext cx="4385093" cy="4556142"/>
          </a:xfrm>
          <a:prstGeom prst="rect">
            <a:avLst/>
          </a:prstGeom>
        </p:spPr>
      </p:pic>
      <p:sp>
        <p:nvSpPr>
          <p:cNvPr id="43" name="Title 1">
            <a:extLst>
              <a:ext uri="{FF2B5EF4-FFF2-40B4-BE49-F238E27FC236}">
                <a16:creationId xmlns:a16="http://schemas.microsoft.com/office/drawing/2014/main" id="{5500DEF2-5B74-3DDE-6B03-9D1A7ED9CE83}"/>
              </a:ext>
            </a:extLst>
          </p:cNvPr>
          <p:cNvSpPr txBox="1"/>
          <p:nvPr>
            <p:custDataLst>
              <p:tags r:id="rId7"/>
            </p:custDataLst>
          </p:nvPr>
        </p:nvSpPr>
        <p:spPr>
          <a:xfrm>
            <a:off x="330200" y="58928"/>
            <a:ext cx="11366111" cy="563621"/>
          </a:xfrm>
          <a:prstGeom prst="rect">
            <a:avLst/>
          </a:prstGeom>
        </p:spPr>
        <p:txBody>
          <a:bodyPr vert="horz" lIns="91440" tIns="45720" rIns="91440" bIns="45720" rtlCol="0" anchor="b">
            <a:noAutofit/>
          </a:bodyPr>
          <a:lstStyle>
            <a:lvl1pPr algn="l" rtl="0" eaLnBrk="1" fontAlgn="base" hangingPunct="1">
              <a:lnSpc>
                <a:spcPct val="90000"/>
              </a:lnSpc>
              <a:spcBef>
                <a:spcPct val="0"/>
              </a:spcBef>
              <a:spcAft>
                <a:spcPct val="0"/>
              </a:spcAft>
              <a:defRPr sz="3800" b="1" kern="1200">
                <a:solidFill>
                  <a:srgbClr val="F58E39"/>
                </a:solidFill>
                <a:latin typeface="Arial" panose="020B0604020202020204" pitchFamily="34" charset="0"/>
                <a:ea typeface="+mj-ea"/>
                <a:cs typeface="Arial" panose="020B0604020202020204" pitchFamily="34" charset="0"/>
              </a:defRPr>
            </a:lvl1pPr>
            <a:lvl2pPr algn="l" rtl="0" eaLnBrk="1" fontAlgn="base" hangingPunct="1">
              <a:lnSpc>
                <a:spcPct val="90000"/>
              </a:lnSpc>
              <a:spcBef>
                <a:spcPct val="0"/>
              </a:spcBef>
              <a:spcAft>
                <a:spcPct val="0"/>
              </a:spcAft>
              <a:defRPr sz="4400">
                <a:solidFill>
                  <a:schemeClr val="bg1"/>
                </a:solidFill>
                <a:latin typeface="Neo Sans Std Medium"/>
              </a:defRPr>
            </a:lvl2pPr>
            <a:lvl3pPr algn="l" rtl="0" eaLnBrk="1" fontAlgn="base" hangingPunct="1">
              <a:lnSpc>
                <a:spcPct val="90000"/>
              </a:lnSpc>
              <a:spcBef>
                <a:spcPct val="0"/>
              </a:spcBef>
              <a:spcAft>
                <a:spcPct val="0"/>
              </a:spcAft>
              <a:defRPr sz="4400">
                <a:solidFill>
                  <a:schemeClr val="bg1"/>
                </a:solidFill>
                <a:latin typeface="Neo Sans Std Medium"/>
              </a:defRPr>
            </a:lvl3pPr>
            <a:lvl4pPr algn="l" rtl="0" eaLnBrk="1" fontAlgn="base" hangingPunct="1">
              <a:lnSpc>
                <a:spcPct val="90000"/>
              </a:lnSpc>
              <a:spcBef>
                <a:spcPct val="0"/>
              </a:spcBef>
              <a:spcAft>
                <a:spcPct val="0"/>
              </a:spcAft>
              <a:defRPr sz="4400">
                <a:solidFill>
                  <a:schemeClr val="bg1"/>
                </a:solidFill>
                <a:latin typeface="Neo Sans Std Medium"/>
              </a:defRPr>
            </a:lvl4pPr>
            <a:lvl5pPr algn="l" rtl="0" eaLnBrk="1" fontAlgn="base" hangingPunct="1">
              <a:lnSpc>
                <a:spcPct val="90000"/>
              </a:lnSpc>
              <a:spcBef>
                <a:spcPct val="0"/>
              </a:spcBef>
              <a:spcAft>
                <a:spcPct val="0"/>
              </a:spcAft>
              <a:defRPr sz="4400">
                <a:solidFill>
                  <a:schemeClr val="bg1"/>
                </a:solidFill>
                <a:latin typeface="Neo Sans Std Medium"/>
              </a:defRPr>
            </a:lvl5pPr>
            <a:lvl6pPr marL="457200" algn="l" rtl="0" eaLnBrk="1" fontAlgn="base" hangingPunct="1">
              <a:lnSpc>
                <a:spcPct val="90000"/>
              </a:lnSpc>
              <a:spcBef>
                <a:spcPct val="0"/>
              </a:spcBef>
              <a:spcAft>
                <a:spcPct val="0"/>
              </a:spcAft>
              <a:defRPr sz="4400">
                <a:solidFill>
                  <a:schemeClr val="bg1"/>
                </a:solidFill>
                <a:latin typeface="Neo Sans Std Medium"/>
              </a:defRPr>
            </a:lvl6pPr>
            <a:lvl7pPr marL="914400" algn="l" rtl="0" eaLnBrk="1" fontAlgn="base" hangingPunct="1">
              <a:lnSpc>
                <a:spcPct val="90000"/>
              </a:lnSpc>
              <a:spcBef>
                <a:spcPct val="0"/>
              </a:spcBef>
              <a:spcAft>
                <a:spcPct val="0"/>
              </a:spcAft>
              <a:defRPr sz="4400">
                <a:solidFill>
                  <a:schemeClr val="bg1"/>
                </a:solidFill>
                <a:latin typeface="Neo Sans Std Medium"/>
              </a:defRPr>
            </a:lvl7pPr>
            <a:lvl8pPr marL="1371600" algn="l" rtl="0" eaLnBrk="1" fontAlgn="base" hangingPunct="1">
              <a:lnSpc>
                <a:spcPct val="90000"/>
              </a:lnSpc>
              <a:spcBef>
                <a:spcPct val="0"/>
              </a:spcBef>
              <a:spcAft>
                <a:spcPct val="0"/>
              </a:spcAft>
              <a:defRPr sz="4400">
                <a:solidFill>
                  <a:schemeClr val="bg1"/>
                </a:solidFill>
                <a:latin typeface="Neo Sans Std Medium"/>
              </a:defRPr>
            </a:lvl8pPr>
            <a:lvl9pPr marL="1828800" algn="l" rtl="0" eaLnBrk="1" fontAlgn="base" hangingPunct="1">
              <a:lnSpc>
                <a:spcPct val="90000"/>
              </a:lnSpc>
              <a:spcBef>
                <a:spcPct val="0"/>
              </a:spcBef>
              <a:spcAft>
                <a:spcPct val="0"/>
              </a:spcAft>
              <a:defRPr sz="4400">
                <a:solidFill>
                  <a:schemeClr val="bg1"/>
                </a:solidFill>
                <a:latin typeface="Neo Sans Std Medium"/>
              </a:defRPr>
            </a:lvl9pPr>
          </a:lstStyle>
          <a:p>
            <a:r>
              <a:rPr lang="en-AU" sz="2000" dirty="0">
                <a:solidFill>
                  <a:schemeClr val="bg1">
                    <a:lumMod val="50000"/>
                  </a:schemeClr>
                </a:solidFill>
              </a:rPr>
              <a:t>Context</a:t>
            </a:r>
          </a:p>
        </p:txBody>
      </p:sp>
    </p:spTree>
    <p:custDataLst>
      <p:tags r:id="rId1"/>
    </p:custDataLst>
    <p:extLst>
      <p:ext uri="{BB962C8B-B14F-4D97-AF65-F5344CB8AC3E}">
        <p14:creationId xmlns:p14="http://schemas.microsoft.com/office/powerpoint/2010/main" val="3286263578"/>
      </p:ext>
    </p:extLst>
  </p:cSld>
  <p:clrMapOvr>
    <a:masterClrMapping/>
  </p:clrMapOvr>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4">
            <a:extLst>
              <a:ext uri="{FF2B5EF4-FFF2-40B4-BE49-F238E27FC236}">
                <a16:creationId xmlns:a16="http://schemas.microsoft.com/office/drawing/2014/main" id="{40B1A623-2368-8B98-6138-76ECD8B8F75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397196" y="724059"/>
            <a:ext cx="1342555" cy="1409989"/>
          </a:xfrm>
          <a:prstGeom prst="rect">
            <a:avLst/>
          </a:prstGeom>
          <a:noFill/>
          <a:extLst>
            <a:ext uri="{909E8E84-426E-40DD-AFC4-6F175D3DCCD1}">
              <a14:hiddenFill xmlns:a14="http://schemas.microsoft.com/office/drawing/2010/main">
                <a:solidFill>
                  <a:srgbClr val="FFFFFF"/>
                </a:solidFill>
              </a14:hiddenFill>
            </a:ext>
          </a:extLst>
        </p:spPr>
      </p:pic>
      <p:sp>
        <p:nvSpPr>
          <p:cNvPr id="3" name="Content Placeholder 2">
            <a:extLst>
              <a:ext uri="{FF2B5EF4-FFF2-40B4-BE49-F238E27FC236}">
                <a16:creationId xmlns:a16="http://schemas.microsoft.com/office/drawing/2014/main" id="{BDD74AA3-9DC9-A1B3-856F-466E7E0E0D13}"/>
              </a:ext>
            </a:extLst>
          </p:cNvPr>
          <p:cNvSpPr>
            <a:spLocks noGrp="1"/>
          </p:cNvSpPr>
          <p:nvPr>
            <p:ph sz="half" idx="2"/>
          </p:nvPr>
        </p:nvSpPr>
        <p:spPr>
          <a:xfrm>
            <a:off x="3190461" y="1346582"/>
            <a:ext cx="7878013" cy="4416491"/>
          </a:xfrm>
        </p:spPr>
        <p:txBody>
          <a:bodyPr>
            <a:normAutofit fontScale="92500" lnSpcReduction="10000"/>
          </a:bodyPr>
          <a:lstStyle/>
          <a:p>
            <a:r>
              <a:rPr lang="en-US" b="1" dirty="0">
                <a:solidFill>
                  <a:srgbClr val="A20307"/>
                </a:solidFill>
              </a:rPr>
              <a:t>Consulting to prepare the reports people need</a:t>
            </a:r>
          </a:p>
          <a:p>
            <a:r>
              <a:rPr lang="en-US" dirty="0"/>
              <a:t> - being prepared for release in April 2025</a:t>
            </a:r>
          </a:p>
          <a:p>
            <a:endParaRPr lang="en-US" dirty="0"/>
          </a:p>
          <a:p>
            <a:r>
              <a:rPr lang="en-US" b="1" dirty="0">
                <a:solidFill>
                  <a:srgbClr val="A20307"/>
                </a:solidFill>
              </a:rPr>
              <a:t>Presenting information in meaningful ways</a:t>
            </a:r>
          </a:p>
          <a:p>
            <a:r>
              <a:rPr lang="en-US" dirty="0"/>
              <a:t>- visualizations, stories, metaphors</a:t>
            </a:r>
          </a:p>
          <a:p>
            <a:pPr marL="342900" indent="-342900">
              <a:buFontTx/>
              <a:buChar char="-"/>
            </a:pPr>
            <a:endParaRPr lang="en-US" dirty="0"/>
          </a:p>
          <a:p>
            <a:r>
              <a:rPr lang="en-US" b="1" dirty="0">
                <a:solidFill>
                  <a:srgbClr val="A20307"/>
                </a:solidFill>
              </a:rPr>
              <a:t>Build in data-related capabilities </a:t>
            </a:r>
          </a:p>
          <a:p>
            <a:r>
              <a:rPr lang="en-US" dirty="0"/>
              <a:t>- AEDC great entry-level dataset for growing data literacy.</a:t>
            </a:r>
          </a:p>
          <a:p>
            <a:pPr marL="342900" indent="-342900">
              <a:buFontTx/>
              <a:buChar char="-"/>
            </a:pPr>
            <a:endParaRPr lang="en-US" dirty="0"/>
          </a:p>
          <a:p>
            <a:r>
              <a:rPr lang="en-US" b="1" dirty="0">
                <a:solidFill>
                  <a:srgbClr val="A20307"/>
                </a:solidFill>
              </a:rPr>
              <a:t>Promoting relationships with schools</a:t>
            </a:r>
          </a:p>
          <a:p>
            <a:r>
              <a:rPr lang="en-US" dirty="0"/>
              <a:t>- AEDC data is available via schools</a:t>
            </a:r>
          </a:p>
          <a:p>
            <a:endParaRPr lang="en-US" dirty="0"/>
          </a:p>
          <a:p>
            <a:endParaRPr lang="en-US" dirty="0"/>
          </a:p>
          <a:p>
            <a:endParaRPr lang="en-AU" dirty="0"/>
          </a:p>
        </p:txBody>
      </p:sp>
      <p:sp>
        <p:nvSpPr>
          <p:cNvPr id="4" name="Title 3">
            <a:extLst>
              <a:ext uri="{FF2B5EF4-FFF2-40B4-BE49-F238E27FC236}">
                <a16:creationId xmlns:a16="http://schemas.microsoft.com/office/drawing/2014/main" id="{45E0BB5F-3073-34BF-8A54-04FB4478B1AC}"/>
              </a:ext>
            </a:extLst>
          </p:cNvPr>
          <p:cNvSpPr>
            <a:spLocks noGrp="1"/>
          </p:cNvSpPr>
          <p:nvPr>
            <p:ph type="title"/>
          </p:nvPr>
        </p:nvSpPr>
        <p:spPr>
          <a:xfrm>
            <a:off x="3073800" y="224973"/>
            <a:ext cx="10512587" cy="720000"/>
          </a:xfrm>
        </p:spPr>
        <p:txBody>
          <a:bodyPr/>
          <a:lstStyle/>
          <a:p>
            <a:r>
              <a:rPr lang="en-US" dirty="0">
                <a:solidFill>
                  <a:schemeClr val="tx1">
                    <a:lumMod val="75000"/>
                  </a:schemeClr>
                </a:solidFill>
              </a:rPr>
              <a:t>Dissemination</a:t>
            </a:r>
            <a:endParaRPr lang="en-AU" dirty="0">
              <a:solidFill>
                <a:schemeClr val="tx1">
                  <a:lumMod val="75000"/>
                </a:schemeClr>
              </a:solidFill>
            </a:endParaRPr>
          </a:p>
        </p:txBody>
      </p:sp>
      <p:pic>
        <p:nvPicPr>
          <p:cNvPr id="5" name="Content Placeholder 4">
            <a:extLst>
              <a:ext uri="{FF2B5EF4-FFF2-40B4-BE49-F238E27FC236}">
                <a16:creationId xmlns:a16="http://schemas.microsoft.com/office/drawing/2014/main" id="{6E6E82BB-DAB8-432B-23D4-06B0FBBC9E39}"/>
              </a:ext>
            </a:extLst>
          </p:cNvPr>
          <p:cNvPicPr>
            <a:picLocks noGrp="1" noChangeAspect="1"/>
          </p:cNvPicPr>
          <p:nvPr>
            <p:ph idx="10"/>
          </p:nvPr>
        </p:nvPicPr>
        <p:blipFill>
          <a:blip r:embed="rId3"/>
          <a:stretch>
            <a:fillRect/>
          </a:stretch>
        </p:blipFill>
        <p:spPr>
          <a:xfrm>
            <a:off x="56" y="177762"/>
            <a:ext cx="2924519" cy="6502475"/>
          </a:xfrm>
          <a:prstGeom prst="rect">
            <a:avLst/>
          </a:prstGeom>
        </p:spPr>
      </p:pic>
      <p:pic>
        <p:nvPicPr>
          <p:cNvPr id="2" name="Picture 1">
            <a:extLst>
              <a:ext uri="{FF2B5EF4-FFF2-40B4-BE49-F238E27FC236}">
                <a16:creationId xmlns:a16="http://schemas.microsoft.com/office/drawing/2014/main" id="{A38EA62A-18A9-8C1D-1937-F04CD0E89B20}"/>
              </a:ext>
            </a:extLst>
          </p:cNvPr>
          <p:cNvPicPr>
            <a:picLocks noChangeAspect="1"/>
          </p:cNvPicPr>
          <p:nvPr/>
        </p:nvPicPr>
        <p:blipFill>
          <a:blip r:embed="rId4"/>
          <a:stretch>
            <a:fillRect/>
          </a:stretch>
        </p:blipFill>
        <p:spPr>
          <a:xfrm>
            <a:off x="3390900" y="5846291"/>
            <a:ext cx="4391025" cy="1011709"/>
          </a:xfrm>
          <a:prstGeom prst="rect">
            <a:avLst/>
          </a:prstGeom>
        </p:spPr>
      </p:pic>
      <p:pic>
        <p:nvPicPr>
          <p:cNvPr id="6" name="Picture 5">
            <a:extLst>
              <a:ext uri="{FF2B5EF4-FFF2-40B4-BE49-F238E27FC236}">
                <a16:creationId xmlns:a16="http://schemas.microsoft.com/office/drawing/2014/main" id="{A27E7B81-316F-4E60-35E3-CD0B89C96265}"/>
              </a:ext>
            </a:extLst>
          </p:cNvPr>
          <p:cNvPicPr>
            <a:picLocks noChangeAspect="1"/>
          </p:cNvPicPr>
          <p:nvPr/>
        </p:nvPicPr>
        <p:blipFill>
          <a:blip r:embed="rId5"/>
          <a:stretch>
            <a:fillRect/>
          </a:stretch>
        </p:blipFill>
        <p:spPr>
          <a:xfrm>
            <a:off x="7833984" y="5846292"/>
            <a:ext cx="4358016" cy="983400"/>
          </a:xfrm>
          <a:prstGeom prst="rect">
            <a:avLst/>
          </a:prstGeom>
        </p:spPr>
      </p:pic>
    </p:spTree>
    <p:extLst>
      <p:ext uri="{BB962C8B-B14F-4D97-AF65-F5344CB8AC3E}">
        <p14:creationId xmlns:p14="http://schemas.microsoft.com/office/powerpoint/2010/main" val="285349568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DD74AA3-9DC9-A1B3-856F-466E7E0E0D13}"/>
              </a:ext>
            </a:extLst>
          </p:cNvPr>
          <p:cNvSpPr>
            <a:spLocks noGrp="1"/>
          </p:cNvSpPr>
          <p:nvPr>
            <p:ph sz="half" idx="2"/>
          </p:nvPr>
        </p:nvSpPr>
        <p:spPr>
          <a:xfrm>
            <a:off x="3210340" y="1552575"/>
            <a:ext cx="8772110" cy="4220437"/>
          </a:xfrm>
        </p:spPr>
        <p:txBody>
          <a:bodyPr/>
          <a:lstStyle/>
          <a:p>
            <a:r>
              <a:rPr lang="en-US" b="1" dirty="0">
                <a:solidFill>
                  <a:srgbClr val="A20307"/>
                </a:solidFill>
              </a:rPr>
              <a:t>Aboriginal perspectives on child development </a:t>
            </a:r>
          </a:p>
          <a:p>
            <a:pPr marL="342900" indent="-342900">
              <a:buFontTx/>
              <a:buChar char="-"/>
            </a:pPr>
            <a:r>
              <a:rPr lang="en-US" dirty="0"/>
              <a:t>Congruence?</a:t>
            </a:r>
          </a:p>
          <a:p>
            <a:pPr marL="342900" indent="-342900">
              <a:buFontTx/>
              <a:buChar char="-"/>
            </a:pPr>
            <a:endParaRPr lang="en-US" dirty="0"/>
          </a:p>
          <a:p>
            <a:r>
              <a:rPr lang="en-US" b="1" dirty="0">
                <a:solidFill>
                  <a:srgbClr val="A20307"/>
                </a:solidFill>
              </a:rPr>
              <a:t>AEDC has unmet potential for supporting Aboriginal people</a:t>
            </a:r>
          </a:p>
          <a:p>
            <a:r>
              <a:rPr lang="en-US" dirty="0"/>
              <a:t>– Professor Tony Dreise Pro Vice-Chancellor First Nations Engagement, Charles Sturt University</a:t>
            </a:r>
          </a:p>
          <a:p>
            <a:endParaRPr lang="en-US" dirty="0"/>
          </a:p>
          <a:p>
            <a:r>
              <a:rPr lang="en-US" b="1" dirty="0">
                <a:solidFill>
                  <a:srgbClr val="A20307"/>
                </a:solidFill>
              </a:rPr>
              <a:t>Understanding our data needs and AEDC </a:t>
            </a:r>
          </a:p>
          <a:p>
            <a:r>
              <a:rPr lang="en-US" dirty="0"/>
              <a:t>- strengths, limitations and need for improvement/alternatives.</a:t>
            </a:r>
          </a:p>
          <a:p>
            <a:endParaRPr lang="en-US" dirty="0"/>
          </a:p>
          <a:p>
            <a:endParaRPr lang="en-AU" dirty="0"/>
          </a:p>
        </p:txBody>
      </p:sp>
      <p:sp>
        <p:nvSpPr>
          <p:cNvPr id="4" name="Title 3">
            <a:extLst>
              <a:ext uri="{FF2B5EF4-FFF2-40B4-BE49-F238E27FC236}">
                <a16:creationId xmlns:a16="http://schemas.microsoft.com/office/drawing/2014/main" id="{45E0BB5F-3073-34BF-8A54-04FB4478B1AC}"/>
              </a:ext>
            </a:extLst>
          </p:cNvPr>
          <p:cNvSpPr>
            <a:spLocks noGrp="1"/>
          </p:cNvSpPr>
          <p:nvPr>
            <p:ph type="title"/>
          </p:nvPr>
        </p:nvSpPr>
        <p:spPr>
          <a:xfrm>
            <a:off x="3210340" y="364988"/>
            <a:ext cx="6860775" cy="720000"/>
          </a:xfrm>
        </p:spPr>
        <p:txBody>
          <a:bodyPr/>
          <a:lstStyle/>
          <a:p>
            <a:r>
              <a:rPr lang="en-US" dirty="0">
                <a:solidFill>
                  <a:srgbClr val="002060"/>
                </a:solidFill>
              </a:rPr>
              <a:t>Reuse, Review and Retire</a:t>
            </a:r>
            <a:endParaRPr lang="en-AU" dirty="0">
              <a:solidFill>
                <a:srgbClr val="002060"/>
              </a:solidFill>
            </a:endParaRPr>
          </a:p>
        </p:txBody>
      </p:sp>
      <p:pic>
        <p:nvPicPr>
          <p:cNvPr id="5" name="Content Placeholder 4">
            <a:extLst>
              <a:ext uri="{FF2B5EF4-FFF2-40B4-BE49-F238E27FC236}">
                <a16:creationId xmlns:a16="http://schemas.microsoft.com/office/drawing/2014/main" id="{6E6E82BB-DAB8-432B-23D4-06B0FBBC9E39}"/>
              </a:ext>
            </a:extLst>
          </p:cNvPr>
          <p:cNvPicPr>
            <a:picLocks noGrp="1" noChangeAspect="1"/>
          </p:cNvPicPr>
          <p:nvPr>
            <p:ph idx="10"/>
          </p:nvPr>
        </p:nvPicPr>
        <p:blipFill>
          <a:blip r:embed="rId2"/>
          <a:stretch>
            <a:fillRect/>
          </a:stretch>
        </p:blipFill>
        <p:spPr>
          <a:xfrm>
            <a:off x="113056" y="171450"/>
            <a:ext cx="2860260" cy="6359600"/>
          </a:xfrm>
          <a:prstGeom prst="rect">
            <a:avLst/>
          </a:prstGeom>
        </p:spPr>
      </p:pic>
      <p:pic>
        <p:nvPicPr>
          <p:cNvPr id="2" name="Picture 1">
            <a:extLst>
              <a:ext uri="{FF2B5EF4-FFF2-40B4-BE49-F238E27FC236}">
                <a16:creationId xmlns:a16="http://schemas.microsoft.com/office/drawing/2014/main" id="{3333C088-E55E-0124-829E-AF5C7649B57B}"/>
              </a:ext>
            </a:extLst>
          </p:cNvPr>
          <p:cNvPicPr>
            <a:picLocks noChangeAspect="1"/>
          </p:cNvPicPr>
          <p:nvPr/>
        </p:nvPicPr>
        <p:blipFill>
          <a:blip r:embed="rId3"/>
          <a:stretch>
            <a:fillRect/>
          </a:stretch>
        </p:blipFill>
        <p:spPr>
          <a:xfrm>
            <a:off x="3390900" y="5846291"/>
            <a:ext cx="4391025" cy="1011709"/>
          </a:xfrm>
          <a:prstGeom prst="rect">
            <a:avLst/>
          </a:prstGeom>
        </p:spPr>
      </p:pic>
      <p:pic>
        <p:nvPicPr>
          <p:cNvPr id="6" name="Picture 5">
            <a:extLst>
              <a:ext uri="{FF2B5EF4-FFF2-40B4-BE49-F238E27FC236}">
                <a16:creationId xmlns:a16="http://schemas.microsoft.com/office/drawing/2014/main" id="{B76955F8-86BB-156D-3509-FE15A8207B33}"/>
              </a:ext>
            </a:extLst>
          </p:cNvPr>
          <p:cNvPicPr>
            <a:picLocks noChangeAspect="1"/>
          </p:cNvPicPr>
          <p:nvPr/>
        </p:nvPicPr>
        <p:blipFill>
          <a:blip r:embed="rId4"/>
          <a:stretch>
            <a:fillRect/>
          </a:stretch>
        </p:blipFill>
        <p:spPr>
          <a:xfrm>
            <a:off x="7833984" y="5846292"/>
            <a:ext cx="4358016" cy="983400"/>
          </a:xfrm>
          <a:prstGeom prst="rect">
            <a:avLst/>
          </a:prstGeom>
        </p:spPr>
      </p:pic>
    </p:spTree>
    <p:extLst>
      <p:ext uri="{BB962C8B-B14F-4D97-AF65-F5344CB8AC3E}">
        <p14:creationId xmlns:p14="http://schemas.microsoft.com/office/powerpoint/2010/main" val="59943341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01305" y="1257554"/>
            <a:ext cx="7846998" cy="1910779"/>
          </a:xfrm>
        </p:spPr>
        <p:txBody>
          <a:bodyPr/>
          <a:lstStyle/>
          <a:p>
            <a:r>
              <a:rPr lang="en-AU" dirty="0"/>
              <a:t>Continuous Quality Improvement Strategy</a:t>
            </a:r>
          </a:p>
        </p:txBody>
      </p:sp>
      <p:pic>
        <p:nvPicPr>
          <p:cNvPr id="5" name="Picture Placeholder 4"/>
          <p:cNvPicPr>
            <a:picLocks noGrp="1" noChangeAspect="1"/>
          </p:cNvPicPr>
          <p:nvPr>
            <p:ph type="pic" sz="quarter" idx="12"/>
          </p:nvPr>
        </p:nvPicPr>
        <p:blipFill rotWithShape="1">
          <a:blip r:embed="rId3" cstate="email">
            <a:extLst>
              <a:ext uri="{28A0092B-C50C-407E-A947-70E740481C1C}">
                <a14:useLocalDpi xmlns:a14="http://schemas.microsoft.com/office/drawing/2010/main"/>
              </a:ext>
            </a:extLst>
          </a:blip>
          <a:srcRect l="19782" t="42491" r="62752" b="3519"/>
          <a:stretch/>
        </p:blipFill>
        <p:spPr>
          <a:xfrm>
            <a:off x="1" y="-1904"/>
            <a:ext cx="3324660" cy="6859904"/>
          </a:xfrm>
        </p:spPr>
      </p:pic>
      <p:sp>
        <p:nvSpPr>
          <p:cNvPr id="6" name="Rectangle 5">
            <a:extLst>
              <a:ext uri="{FF2B5EF4-FFF2-40B4-BE49-F238E27FC236}">
                <a16:creationId xmlns:a16="http://schemas.microsoft.com/office/drawing/2014/main" id="{2DE797D0-5697-6CD1-E3EC-10DD854B2E48}"/>
              </a:ext>
            </a:extLst>
          </p:cNvPr>
          <p:cNvSpPr/>
          <p:nvPr/>
        </p:nvSpPr>
        <p:spPr>
          <a:xfrm>
            <a:off x="255105" y="241878"/>
            <a:ext cx="2935356" cy="523605"/>
          </a:xfrm>
          <a:prstGeom prst="rect">
            <a:avLst/>
          </a:prstGeom>
        </p:spPr>
        <p:txBody>
          <a:bodyPr wrap="square">
            <a:spAutoFit/>
          </a:bodyPr>
          <a:lstStyle/>
          <a:p>
            <a:pPr>
              <a:lnSpc>
                <a:spcPct val="150000"/>
              </a:lnSpc>
            </a:pPr>
            <a:r>
              <a:rPr lang="en-AU" sz="1000" dirty="0">
                <a:solidFill>
                  <a:schemeClr val="bg1"/>
                </a:solidFill>
              </a:rPr>
              <a:t>Uluru-Kata Tjuta National Park, Central Region</a:t>
            </a:r>
          </a:p>
          <a:p>
            <a:pPr>
              <a:lnSpc>
                <a:spcPct val="150000"/>
              </a:lnSpc>
            </a:pPr>
            <a:r>
              <a:rPr lang="en-AU" sz="1000" dirty="0">
                <a:solidFill>
                  <a:schemeClr val="bg1"/>
                </a:solidFill>
              </a:rPr>
              <a:t>ANANGU COUNTRY</a:t>
            </a:r>
          </a:p>
        </p:txBody>
      </p:sp>
    </p:spTree>
    <p:extLst>
      <p:ext uri="{BB962C8B-B14F-4D97-AF65-F5344CB8AC3E}">
        <p14:creationId xmlns:p14="http://schemas.microsoft.com/office/powerpoint/2010/main" val="8335487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A8F24D-0BDC-B2CE-26B8-86AE0696B316}"/>
              </a:ext>
            </a:extLst>
          </p:cNvPr>
          <p:cNvSpPr>
            <a:spLocks noGrp="1"/>
          </p:cNvSpPr>
          <p:nvPr>
            <p:ph type="title"/>
          </p:nvPr>
        </p:nvSpPr>
        <p:spPr>
          <a:xfrm>
            <a:off x="367393" y="249497"/>
            <a:ext cx="10465163" cy="720000"/>
          </a:xfrm>
        </p:spPr>
        <p:txBody>
          <a:bodyPr anchor="ctr">
            <a:normAutofit/>
          </a:bodyPr>
          <a:lstStyle/>
          <a:p>
            <a:r>
              <a:rPr lang="en-AU" dirty="0"/>
              <a:t>The NT CQI Model</a:t>
            </a:r>
          </a:p>
        </p:txBody>
      </p:sp>
      <p:pic>
        <p:nvPicPr>
          <p:cNvPr id="5" name="Content Placeholder 4" descr="A colorful circular diagram of a company's process&#10;&#10;Description automatically generated with medium confidence">
            <a:extLst>
              <a:ext uri="{FF2B5EF4-FFF2-40B4-BE49-F238E27FC236}">
                <a16:creationId xmlns:a16="http://schemas.microsoft.com/office/drawing/2014/main" id="{E2564A39-BBC1-51CB-9B35-9B4BC0148BD2}"/>
              </a:ext>
            </a:extLst>
          </p:cNvPr>
          <p:cNvPicPr>
            <a:picLocks noGrp="1" noChangeAspect="1"/>
          </p:cNvPicPr>
          <p:nvPr>
            <p:ph idx="1"/>
          </p:nvPr>
        </p:nvPicPr>
        <p:blipFill rotWithShape="1">
          <a:blip r:embed="rId3"/>
          <a:srcRect l="5526" t="4923" r="6687" b="2071"/>
          <a:stretch/>
        </p:blipFill>
        <p:spPr>
          <a:xfrm>
            <a:off x="5337314" y="63081"/>
            <a:ext cx="6759658" cy="6731838"/>
          </a:xfrm>
          <a:noFill/>
        </p:spPr>
      </p:pic>
      <p:sp>
        <p:nvSpPr>
          <p:cNvPr id="3" name="Speech Bubble: Rectangle with Corners Rounded 2">
            <a:extLst>
              <a:ext uri="{FF2B5EF4-FFF2-40B4-BE49-F238E27FC236}">
                <a16:creationId xmlns:a16="http://schemas.microsoft.com/office/drawing/2014/main" id="{A6D0C4B2-EDAC-7A7D-71E8-B0D1DFEAC656}"/>
              </a:ext>
            </a:extLst>
          </p:cNvPr>
          <p:cNvSpPr/>
          <p:nvPr/>
        </p:nvSpPr>
        <p:spPr>
          <a:xfrm>
            <a:off x="615871" y="1573222"/>
            <a:ext cx="2952277" cy="1786204"/>
          </a:xfrm>
          <a:prstGeom prst="wedgeRoundRectCallout">
            <a:avLst>
              <a:gd name="adj1" fmla="val -59109"/>
              <a:gd name="adj2" fmla="val -36660"/>
              <a:gd name="adj3" fmla="val 16667"/>
            </a:avLst>
          </a:prstGeom>
          <a:solidFill>
            <a:srgbClr val="BBE3C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rPr>
              <a:t>AEDC in the NT</a:t>
            </a:r>
          </a:p>
          <a:p>
            <a:pPr algn="ctr"/>
            <a:r>
              <a:rPr lang="en-US" sz="2400" dirty="0">
                <a:solidFill>
                  <a:schemeClr val="tx1"/>
                </a:solidFill>
              </a:rPr>
              <a:t>is using this framework to articulate our work</a:t>
            </a:r>
            <a:endParaRPr lang="en-AU" sz="2400" dirty="0">
              <a:solidFill>
                <a:schemeClr val="tx1"/>
              </a:solidFill>
            </a:endParaRPr>
          </a:p>
        </p:txBody>
      </p:sp>
    </p:spTree>
    <p:extLst>
      <p:ext uri="{BB962C8B-B14F-4D97-AF65-F5344CB8AC3E}">
        <p14:creationId xmlns:p14="http://schemas.microsoft.com/office/powerpoint/2010/main" val="240498563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9B1A98-A38B-47E2-6DC0-B789951550D2}"/>
              </a:ext>
            </a:extLst>
          </p:cNvPr>
          <p:cNvSpPr>
            <a:spLocks noGrp="1"/>
          </p:cNvSpPr>
          <p:nvPr>
            <p:ph type="title"/>
          </p:nvPr>
        </p:nvSpPr>
        <p:spPr/>
        <p:txBody>
          <a:bodyPr/>
          <a:lstStyle/>
          <a:p>
            <a:r>
              <a:rPr lang="en-AU" dirty="0"/>
              <a:t>About this session</a:t>
            </a:r>
          </a:p>
        </p:txBody>
      </p:sp>
      <p:graphicFrame>
        <p:nvGraphicFramePr>
          <p:cNvPr id="4" name="Content Placeholder 3">
            <a:extLst>
              <a:ext uri="{FF2B5EF4-FFF2-40B4-BE49-F238E27FC236}">
                <a16:creationId xmlns:a16="http://schemas.microsoft.com/office/drawing/2014/main" id="{E051843C-32E1-9EB5-A87E-05491BE31858}"/>
              </a:ext>
            </a:extLst>
          </p:cNvPr>
          <p:cNvGraphicFramePr>
            <a:graphicFrameLocks noGrp="1"/>
          </p:cNvGraphicFramePr>
          <p:nvPr>
            <p:ph idx="1"/>
          </p:nvPr>
        </p:nvGraphicFramePr>
        <p:xfrm>
          <a:off x="-1389315" y="1391556"/>
          <a:ext cx="10507662" cy="440848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8" name="TextBox 7">
            <a:extLst>
              <a:ext uri="{FF2B5EF4-FFF2-40B4-BE49-F238E27FC236}">
                <a16:creationId xmlns:a16="http://schemas.microsoft.com/office/drawing/2014/main" id="{D72669E2-E06A-70C5-0487-3F85E559B59C}"/>
              </a:ext>
            </a:extLst>
          </p:cNvPr>
          <p:cNvSpPr txBox="1"/>
          <p:nvPr/>
        </p:nvSpPr>
        <p:spPr>
          <a:xfrm>
            <a:off x="6920309" y="4040642"/>
            <a:ext cx="3678248" cy="646331"/>
          </a:xfrm>
          <a:prstGeom prst="rect">
            <a:avLst/>
          </a:prstGeom>
          <a:noFill/>
        </p:spPr>
        <p:txBody>
          <a:bodyPr wrap="square" rtlCol="0">
            <a:spAutoFit/>
          </a:bodyPr>
          <a:lstStyle/>
          <a:p>
            <a:r>
              <a:rPr lang="en-US" dirty="0"/>
              <a:t>Continuous Quality Improvement</a:t>
            </a:r>
          </a:p>
          <a:p>
            <a:r>
              <a:rPr lang="en-US" dirty="0"/>
              <a:t>- Putting the data to work</a:t>
            </a:r>
            <a:endParaRPr lang="en-AU" dirty="0"/>
          </a:p>
        </p:txBody>
      </p:sp>
      <p:cxnSp>
        <p:nvCxnSpPr>
          <p:cNvPr id="9" name="Straight Arrow Connector 8">
            <a:extLst>
              <a:ext uri="{FF2B5EF4-FFF2-40B4-BE49-F238E27FC236}">
                <a16:creationId xmlns:a16="http://schemas.microsoft.com/office/drawing/2014/main" id="{02615B68-AA6F-3680-A3A9-F92646295F2D}"/>
              </a:ext>
            </a:extLst>
          </p:cNvPr>
          <p:cNvCxnSpPr>
            <a:cxnSpLocks/>
          </p:cNvCxnSpPr>
          <p:nvPr/>
        </p:nvCxnSpPr>
        <p:spPr>
          <a:xfrm flipV="1">
            <a:off x="4804070" y="2895344"/>
            <a:ext cx="2116239" cy="33074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F700BAA5-1DB5-AA16-FAAE-A7D3BE28256E}"/>
              </a:ext>
            </a:extLst>
          </p:cNvPr>
          <p:cNvSpPr txBox="1"/>
          <p:nvPr/>
        </p:nvSpPr>
        <p:spPr>
          <a:xfrm>
            <a:off x="6920309" y="2524307"/>
            <a:ext cx="3574696" cy="646331"/>
          </a:xfrm>
          <a:prstGeom prst="rect">
            <a:avLst/>
          </a:prstGeom>
          <a:noFill/>
        </p:spPr>
        <p:txBody>
          <a:bodyPr wrap="square" rtlCol="0">
            <a:spAutoFit/>
          </a:bodyPr>
          <a:lstStyle/>
          <a:p>
            <a:r>
              <a:rPr lang="en-AU" dirty="0"/>
              <a:t>Governance of Indigenous Data</a:t>
            </a:r>
          </a:p>
          <a:p>
            <a:r>
              <a:rPr lang="en-AU" dirty="0"/>
              <a:t>- Our Data Sovereignty Journey</a:t>
            </a:r>
          </a:p>
        </p:txBody>
      </p:sp>
      <p:cxnSp>
        <p:nvCxnSpPr>
          <p:cNvPr id="15" name="Straight Arrow Connector 14">
            <a:extLst>
              <a:ext uri="{FF2B5EF4-FFF2-40B4-BE49-F238E27FC236}">
                <a16:creationId xmlns:a16="http://schemas.microsoft.com/office/drawing/2014/main" id="{84B4DCEF-9E33-C533-11B7-8BA909C4E41C}"/>
              </a:ext>
            </a:extLst>
          </p:cNvPr>
          <p:cNvCxnSpPr>
            <a:cxnSpLocks/>
          </p:cNvCxnSpPr>
          <p:nvPr/>
        </p:nvCxnSpPr>
        <p:spPr>
          <a:xfrm flipV="1">
            <a:off x="4965049" y="1694599"/>
            <a:ext cx="1955260" cy="33074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3" name="TextBox 2">
            <a:extLst>
              <a:ext uri="{FF2B5EF4-FFF2-40B4-BE49-F238E27FC236}">
                <a16:creationId xmlns:a16="http://schemas.microsoft.com/office/drawing/2014/main" id="{06679FE4-1AD3-79C2-0E06-126D8145EC7D}"/>
              </a:ext>
            </a:extLst>
          </p:cNvPr>
          <p:cNvSpPr txBox="1"/>
          <p:nvPr/>
        </p:nvSpPr>
        <p:spPr>
          <a:xfrm>
            <a:off x="6912956" y="1338023"/>
            <a:ext cx="4868038" cy="646331"/>
          </a:xfrm>
          <a:prstGeom prst="rect">
            <a:avLst/>
          </a:prstGeom>
          <a:noFill/>
        </p:spPr>
        <p:txBody>
          <a:bodyPr wrap="square" rtlCol="0">
            <a:spAutoFit/>
          </a:bodyPr>
          <a:lstStyle/>
          <a:p>
            <a:pPr algn="ctr"/>
            <a:r>
              <a:rPr lang="en-AU" dirty="0"/>
              <a:t>Australian Early Development Census (AEDC) </a:t>
            </a:r>
          </a:p>
          <a:p>
            <a:r>
              <a:rPr lang="en-AU" dirty="0"/>
              <a:t> - Our work nationally and in the NT</a:t>
            </a:r>
          </a:p>
        </p:txBody>
      </p:sp>
      <p:cxnSp>
        <p:nvCxnSpPr>
          <p:cNvPr id="5" name="Straight Arrow Connector 4">
            <a:extLst>
              <a:ext uri="{FF2B5EF4-FFF2-40B4-BE49-F238E27FC236}">
                <a16:creationId xmlns:a16="http://schemas.microsoft.com/office/drawing/2014/main" id="{81DF14EE-16A3-BAF5-3DAB-FFFC1E875FA4}"/>
              </a:ext>
            </a:extLst>
          </p:cNvPr>
          <p:cNvCxnSpPr>
            <a:cxnSpLocks/>
          </p:cNvCxnSpPr>
          <p:nvPr/>
        </p:nvCxnSpPr>
        <p:spPr>
          <a:xfrm flipV="1">
            <a:off x="4804070" y="4399132"/>
            <a:ext cx="2116239" cy="33074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7193155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A colorful circular diagram of a company's process&#10;&#10;Description automatically generated with medium confidence">
            <a:extLst>
              <a:ext uri="{FF2B5EF4-FFF2-40B4-BE49-F238E27FC236}">
                <a16:creationId xmlns:a16="http://schemas.microsoft.com/office/drawing/2014/main" id="{E2564A39-BBC1-51CB-9B35-9B4BC0148BD2}"/>
              </a:ext>
            </a:extLst>
          </p:cNvPr>
          <p:cNvPicPr>
            <a:picLocks noGrp="1" noChangeAspect="1"/>
          </p:cNvPicPr>
          <p:nvPr>
            <p:ph idx="1"/>
          </p:nvPr>
        </p:nvPicPr>
        <p:blipFill rotWithShape="1">
          <a:blip r:embed="rId3"/>
          <a:srcRect l="5526" t="4923" r="6687" b="2071"/>
          <a:stretch/>
        </p:blipFill>
        <p:spPr>
          <a:xfrm>
            <a:off x="5222669" y="-34520"/>
            <a:ext cx="6800008" cy="6772022"/>
          </a:xfrm>
          <a:noFill/>
        </p:spPr>
      </p:pic>
      <p:sp>
        <p:nvSpPr>
          <p:cNvPr id="7" name="Thought Bubble: Cloud 6">
            <a:extLst>
              <a:ext uri="{FF2B5EF4-FFF2-40B4-BE49-F238E27FC236}">
                <a16:creationId xmlns:a16="http://schemas.microsoft.com/office/drawing/2014/main" id="{40844747-86C1-59FE-6282-1478F042C5B4}"/>
              </a:ext>
            </a:extLst>
          </p:cNvPr>
          <p:cNvSpPr/>
          <p:nvPr/>
        </p:nvSpPr>
        <p:spPr>
          <a:xfrm>
            <a:off x="648063" y="437322"/>
            <a:ext cx="3146854" cy="2135684"/>
          </a:xfrm>
          <a:prstGeom prst="cloudCallout">
            <a:avLst>
              <a:gd name="adj1" fmla="val -55324"/>
              <a:gd name="adj2" fmla="val 72836"/>
            </a:avLst>
          </a:prstGeom>
          <a:solidFill>
            <a:srgbClr val="FFF0CD"/>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br>
              <a:rPr lang="en-AU" dirty="0">
                <a:solidFill>
                  <a:schemeClr val="tx1"/>
                </a:solidFill>
              </a:rPr>
            </a:br>
            <a:r>
              <a:rPr lang="en-AU" sz="2400" dirty="0">
                <a:solidFill>
                  <a:schemeClr val="tx1"/>
                </a:solidFill>
              </a:rPr>
              <a:t>How can AEDC help you in these areas?</a:t>
            </a:r>
          </a:p>
          <a:p>
            <a:pPr algn="ctr"/>
            <a:endParaRPr lang="en-AU" dirty="0"/>
          </a:p>
        </p:txBody>
      </p:sp>
      <p:sp>
        <p:nvSpPr>
          <p:cNvPr id="6" name="TextBox 5">
            <a:extLst>
              <a:ext uri="{FF2B5EF4-FFF2-40B4-BE49-F238E27FC236}">
                <a16:creationId xmlns:a16="http://schemas.microsoft.com/office/drawing/2014/main" id="{9BCE83C3-AF36-28CC-728E-1C93203B3A62}"/>
              </a:ext>
            </a:extLst>
          </p:cNvPr>
          <p:cNvSpPr txBox="1"/>
          <p:nvPr/>
        </p:nvSpPr>
        <p:spPr>
          <a:xfrm>
            <a:off x="10061551" y="3679910"/>
            <a:ext cx="345727" cy="830997"/>
          </a:xfrm>
          <a:prstGeom prst="rect">
            <a:avLst/>
          </a:prstGeom>
          <a:noFill/>
        </p:spPr>
        <p:txBody>
          <a:bodyPr wrap="square">
            <a:spAutoFit/>
          </a:bodyPr>
          <a:lstStyle/>
          <a:p>
            <a:r>
              <a:rPr lang="en-AU" sz="4800" b="1" dirty="0">
                <a:solidFill>
                  <a:schemeClr val="tx1"/>
                </a:solidFill>
                <a:sym typeface="Wingdings 2" panose="05020102010507070707" pitchFamily="18" charset="2"/>
              </a:rPr>
              <a:t></a:t>
            </a:r>
            <a:endParaRPr lang="en-AU" sz="4800" b="1" dirty="0"/>
          </a:p>
        </p:txBody>
      </p:sp>
      <p:sp>
        <p:nvSpPr>
          <p:cNvPr id="8" name="TextBox 7">
            <a:extLst>
              <a:ext uri="{FF2B5EF4-FFF2-40B4-BE49-F238E27FC236}">
                <a16:creationId xmlns:a16="http://schemas.microsoft.com/office/drawing/2014/main" id="{1C65E270-D87C-E967-12BA-547358922C49}"/>
              </a:ext>
            </a:extLst>
          </p:cNvPr>
          <p:cNvSpPr txBox="1"/>
          <p:nvPr/>
        </p:nvSpPr>
        <p:spPr>
          <a:xfrm>
            <a:off x="6976233" y="1197824"/>
            <a:ext cx="345727" cy="830997"/>
          </a:xfrm>
          <a:prstGeom prst="rect">
            <a:avLst/>
          </a:prstGeom>
          <a:noFill/>
        </p:spPr>
        <p:txBody>
          <a:bodyPr wrap="square">
            <a:spAutoFit/>
          </a:bodyPr>
          <a:lstStyle/>
          <a:p>
            <a:r>
              <a:rPr lang="en-AU" sz="4800" b="1" dirty="0">
                <a:solidFill>
                  <a:schemeClr val="tx1"/>
                </a:solidFill>
                <a:sym typeface="Wingdings 2" panose="05020102010507070707" pitchFamily="18" charset="2"/>
              </a:rPr>
              <a:t></a:t>
            </a:r>
            <a:endParaRPr lang="en-AU" sz="4800" b="1" dirty="0"/>
          </a:p>
        </p:txBody>
      </p:sp>
      <p:sp>
        <p:nvSpPr>
          <p:cNvPr id="9" name="TextBox 8">
            <a:extLst>
              <a:ext uri="{FF2B5EF4-FFF2-40B4-BE49-F238E27FC236}">
                <a16:creationId xmlns:a16="http://schemas.microsoft.com/office/drawing/2014/main" id="{AEB9AF1D-3BA3-D63E-047A-B9E2BF622415}"/>
              </a:ext>
            </a:extLst>
          </p:cNvPr>
          <p:cNvSpPr txBox="1"/>
          <p:nvPr/>
        </p:nvSpPr>
        <p:spPr>
          <a:xfrm>
            <a:off x="8356850" y="674167"/>
            <a:ext cx="345727" cy="830997"/>
          </a:xfrm>
          <a:prstGeom prst="rect">
            <a:avLst/>
          </a:prstGeom>
          <a:noFill/>
        </p:spPr>
        <p:txBody>
          <a:bodyPr wrap="square">
            <a:spAutoFit/>
          </a:bodyPr>
          <a:lstStyle/>
          <a:p>
            <a:r>
              <a:rPr lang="en-AU" sz="4800" b="1" dirty="0">
                <a:solidFill>
                  <a:schemeClr val="tx1"/>
                </a:solidFill>
                <a:sym typeface="Wingdings 2" panose="05020102010507070707" pitchFamily="18" charset="2"/>
              </a:rPr>
              <a:t></a:t>
            </a:r>
            <a:endParaRPr lang="en-AU" sz="4800" b="1" dirty="0"/>
          </a:p>
        </p:txBody>
      </p:sp>
      <p:sp>
        <p:nvSpPr>
          <p:cNvPr id="10" name="TextBox 9">
            <a:extLst>
              <a:ext uri="{FF2B5EF4-FFF2-40B4-BE49-F238E27FC236}">
                <a16:creationId xmlns:a16="http://schemas.microsoft.com/office/drawing/2014/main" id="{1AF21268-4D8A-4863-FB1D-F6B4E5071E21}"/>
              </a:ext>
            </a:extLst>
          </p:cNvPr>
          <p:cNvSpPr txBox="1"/>
          <p:nvPr/>
        </p:nvSpPr>
        <p:spPr>
          <a:xfrm>
            <a:off x="6630506" y="3710893"/>
            <a:ext cx="345727" cy="830997"/>
          </a:xfrm>
          <a:prstGeom prst="rect">
            <a:avLst/>
          </a:prstGeom>
          <a:noFill/>
        </p:spPr>
        <p:txBody>
          <a:bodyPr wrap="square">
            <a:spAutoFit/>
          </a:bodyPr>
          <a:lstStyle/>
          <a:p>
            <a:r>
              <a:rPr lang="en-AU" sz="4800" b="1" dirty="0">
                <a:solidFill>
                  <a:schemeClr val="tx1"/>
                </a:solidFill>
                <a:sym typeface="Wingdings 2" panose="05020102010507070707" pitchFamily="18" charset="2"/>
              </a:rPr>
              <a:t></a:t>
            </a:r>
            <a:endParaRPr lang="en-AU" sz="4800" b="1" dirty="0"/>
          </a:p>
        </p:txBody>
      </p:sp>
      <p:sp>
        <p:nvSpPr>
          <p:cNvPr id="11" name="TextBox 10">
            <a:extLst>
              <a:ext uri="{FF2B5EF4-FFF2-40B4-BE49-F238E27FC236}">
                <a16:creationId xmlns:a16="http://schemas.microsoft.com/office/drawing/2014/main" id="{EA6B6EF1-147D-DB41-534D-849DA9D4C219}"/>
              </a:ext>
            </a:extLst>
          </p:cNvPr>
          <p:cNvSpPr txBox="1"/>
          <p:nvPr/>
        </p:nvSpPr>
        <p:spPr>
          <a:xfrm>
            <a:off x="6365136" y="2284312"/>
            <a:ext cx="345727" cy="830997"/>
          </a:xfrm>
          <a:prstGeom prst="rect">
            <a:avLst/>
          </a:prstGeom>
          <a:noFill/>
        </p:spPr>
        <p:txBody>
          <a:bodyPr wrap="square">
            <a:spAutoFit/>
          </a:bodyPr>
          <a:lstStyle/>
          <a:p>
            <a:r>
              <a:rPr lang="en-AU" sz="4800" b="1" dirty="0">
                <a:solidFill>
                  <a:schemeClr val="tx1"/>
                </a:solidFill>
                <a:sym typeface="Wingdings 2" panose="05020102010507070707" pitchFamily="18" charset="2"/>
              </a:rPr>
              <a:t></a:t>
            </a:r>
            <a:endParaRPr lang="en-AU" sz="4800" b="1" dirty="0"/>
          </a:p>
        </p:txBody>
      </p:sp>
      <p:sp>
        <p:nvSpPr>
          <p:cNvPr id="13" name="TextBox 12">
            <a:extLst>
              <a:ext uri="{FF2B5EF4-FFF2-40B4-BE49-F238E27FC236}">
                <a16:creationId xmlns:a16="http://schemas.microsoft.com/office/drawing/2014/main" id="{46203832-7A9E-77CE-F437-42F14593299C}"/>
              </a:ext>
            </a:extLst>
          </p:cNvPr>
          <p:cNvSpPr txBox="1"/>
          <p:nvPr/>
        </p:nvSpPr>
        <p:spPr>
          <a:xfrm>
            <a:off x="11371073" y="2512142"/>
            <a:ext cx="345727" cy="830997"/>
          </a:xfrm>
          <a:prstGeom prst="rect">
            <a:avLst/>
          </a:prstGeom>
          <a:noFill/>
        </p:spPr>
        <p:txBody>
          <a:bodyPr wrap="square">
            <a:spAutoFit/>
          </a:bodyPr>
          <a:lstStyle/>
          <a:p>
            <a:r>
              <a:rPr lang="en-AU" sz="4800" b="1" dirty="0">
                <a:solidFill>
                  <a:schemeClr val="tx1"/>
                </a:solidFill>
                <a:sym typeface="Wingdings 2" panose="05020102010507070707" pitchFamily="18" charset="2"/>
              </a:rPr>
              <a:t></a:t>
            </a:r>
            <a:endParaRPr lang="en-AU" sz="4800" b="1" dirty="0"/>
          </a:p>
        </p:txBody>
      </p:sp>
      <p:sp>
        <p:nvSpPr>
          <p:cNvPr id="14" name="TextBox 13">
            <a:extLst>
              <a:ext uri="{FF2B5EF4-FFF2-40B4-BE49-F238E27FC236}">
                <a16:creationId xmlns:a16="http://schemas.microsoft.com/office/drawing/2014/main" id="{6D0243C1-85FB-2345-A07B-2DA601332936}"/>
              </a:ext>
            </a:extLst>
          </p:cNvPr>
          <p:cNvSpPr txBox="1"/>
          <p:nvPr/>
        </p:nvSpPr>
        <p:spPr>
          <a:xfrm>
            <a:off x="8959938" y="4526372"/>
            <a:ext cx="345727" cy="830997"/>
          </a:xfrm>
          <a:prstGeom prst="rect">
            <a:avLst/>
          </a:prstGeom>
          <a:noFill/>
        </p:spPr>
        <p:txBody>
          <a:bodyPr wrap="square">
            <a:spAutoFit/>
          </a:bodyPr>
          <a:lstStyle/>
          <a:p>
            <a:r>
              <a:rPr lang="en-AU" sz="4800" b="1" dirty="0">
                <a:solidFill>
                  <a:schemeClr val="tx1"/>
                </a:solidFill>
                <a:sym typeface="Wingdings 2" panose="05020102010507070707" pitchFamily="18" charset="2"/>
              </a:rPr>
              <a:t></a:t>
            </a:r>
            <a:endParaRPr lang="en-AU" sz="4800" b="1" dirty="0"/>
          </a:p>
        </p:txBody>
      </p:sp>
      <p:sp>
        <p:nvSpPr>
          <p:cNvPr id="15" name="TextBox 14">
            <a:extLst>
              <a:ext uri="{FF2B5EF4-FFF2-40B4-BE49-F238E27FC236}">
                <a16:creationId xmlns:a16="http://schemas.microsoft.com/office/drawing/2014/main" id="{9C5EDAF0-21C4-8BEE-990E-082D2C666390}"/>
              </a:ext>
            </a:extLst>
          </p:cNvPr>
          <p:cNvSpPr txBox="1"/>
          <p:nvPr/>
        </p:nvSpPr>
        <p:spPr>
          <a:xfrm>
            <a:off x="7690109" y="4421961"/>
            <a:ext cx="345727" cy="830997"/>
          </a:xfrm>
          <a:prstGeom prst="rect">
            <a:avLst/>
          </a:prstGeom>
          <a:noFill/>
        </p:spPr>
        <p:txBody>
          <a:bodyPr wrap="square">
            <a:spAutoFit/>
          </a:bodyPr>
          <a:lstStyle/>
          <a:p>
            <a:r>
              <a:rPr lang="en-AU" sz="4800" b="1" dirty="0">
                <a:solidFill>
                  <a:schemeClr val="tx1"/>
                </a:solidFill>
                <a:sym typeface="Wingdings 2" panose="05020102010507070707" pitchFamily="18" charset="2"/>
              </a:rPr>
              <a:t></a:t>
            </a:r>
            <a:endParaRPr lang="en-AU" sz="4800" b="1" dirty="0"/>
          </a:p>
        </p:txBody>
      </p:sp>
      <p:sp>
        <p:nvSpPr>
          <p:cNvPr id="3" name="TextBox 2">
            <a:extLst>
              <a:ext uri="{FF2B5EF4-FFF2-40B4-BE49-F238E27FC236}">
                <a16:creationId xmlns:a16="http://schemas.microsoft.com/office/drawing/2014/main" id="{3C6A99FB-54AF-7E44-23A4-C71045ED65D6}"/>
              </a:ext>
            </a:extLst>
          </p:cNvPr>
          <p:cNvSpPr txBox="1"/>
          <p:nvPr/>
        </p:nvSpPr>
        <p:spPr>
          <a:xfrm>
            <a:off x="10311470" y="2284312"/>
            <a:ext cx="345727" cy="830997"/>
          </a:xfrm>
          <a:prstGeom prst="rect">
            <a:avLst/>
          </a:prstGeom>
          <a:noFill/>
        </p:spPr>
        <p:txBody>
          <a:bodyPr wrap="square">
            <a:spAutoFit/>
          </a:bodyPr>
          <a:lstStyle/>
          <a:p>
            <a:r>
              <a:rPr lang="en-AU" sz="4800" b="1" dirty="0">
                <a:solidFill>
                  <a:schemeClr val="tx1"/>
                </a:solidFill>
                <a:sym typeface="Wingdings 2" panose="05020102010507070707" pitchFamily="18" charset="2"/>
              </a:rPr>
              <a:t></a:t>
            </a:r>
            <a:endParaRPr lang="en-AU" sz="4800" b="1" dirty="0"/>
          </a:p>
        </p:txBody>
      </p:sp>
      <p:sp>
        <p:nvSpPr>
          <p:cNvPr id="17" name="TextBox 16">
            <a:extLst>
              <a:ext uri="{FF2B5EF4-FFF2-40B4-BE49-F238E27FC236}">
                <a16:creationId xmlns:a16="http://schemas.microsoft.com/office/drawing/2014/main" id="{63896024-EA48-A05E-19F7-F6989FB983F7}"/>
              </a:ext>
            </a:extLst>
          </p:cNvPr>
          <p:cNvSpPr txBox="1"/>
          <p:nvPr/>
        </p:nvSpPr>
        <p:spPr>
          <a:xfrm>
            <a:off x="9828812" y="5811417"/>
            <a:ext cx="345727" cy="830997"/>
          </a:xfrm>
          <a:prstGeom prst="rect">
            <a:avLst/>
          </a:prstGeom>
          <a:noFill/>
        </p:spPr>
        <p:txBody>
          <a:bodyPr wrap="square">
            <a:spAutoFit/>
          </a:bodyPr>
          <a:lstStyle/>
          <a:p>
            <a:r>
              <a:rPr lang="en-AU" sz="4800" b="1" dirty="0">
                <a:solidFill>
                  <a:schemeClr val="tx1"/>
                </a:solidFill>
                <a:sym typeface="Wingdings 2" panose="05020102010507070707" pitchFamily="18" charset="2"/>
              </a:rPr>
              <a:t></a:t>
            </a:r>
            <a:endParaRPr lang="en-AU" sz="4800" b="1" dirty="0"/>
          </a:p>
        </p:txBody>
      </p:sp>
      <p:sp>
        <p:nvSpPr>
          <p:cNvPr id="18" name="TextBox 17">
            <a:extLst>
              <a:ext uri="{FF2B5EF4-FFF2-40B4-BE49-F238E27FC236}">
                <a16:creationId xmlns:a16="http://schemas.microsoft.com/office/drawing/2014/main" id="{1EC59AE6-30B4-C8DD-1A20-CB08F2BCDBE8}"/>
              </a:ext>
            </a:extLst>
          </p:cNvPr>
          <p:cNvSpPr txBox="1"/>
          <p:nvPr/>
        </p:nvSpPr>
        <p:spPr>
          <a:xfrm>
            <a:off x="9483085" y="5541324"/>
            <a:ext cx="345727" cy="830997"/>
          </a:xfrm>
          <a:prstGeom prst="rect">
            <a:avLst/>
          </a:prstGeom>
          <a:noFill/>
        </p:spPr>
        <p:txBody>
          <a:bodyPr wrap="square">
            <a:spAutoFit/>
          </a:bodyPr>
          <a:lstStyle/>
          <a:p>
            <a:r>
              <a:rPr lang="en-AU" sz="4800" b="1" dirty="0">
                <a:solidFill>
                  <a:schemeClr val="tx1"/>
                </a:solidFill>
                <a:sym typeface="Wingdings 2" panose="05020102010507070707" pitchFamily="18" charset="2"/>
              </a:rPr>
              <a:t></a:t>
            </a:r>
            <a:endParaRPr lang="en-AU" sz="4800" b="1" dirty="0"/>
          </a:p>
        </p:txBody>
      </p:sp>
    </p:spTree>
    <p:extLst>
      <p:ext uri="{BB962C8B-B14F-4D97-AF65-F5344CB8AC3E}">
        <p14:creationId xmlns:p14="http://schemas.microsoft.com/office/powerpoint/2010/main" val="368206399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Keep in touch</a:t>
            </a:r>
          </a:p>
        </p:txBody>
      </p:sp>
      <p:sp>
        <p:nvSpPr>
          <p:cNvPr id="3" name="Content Placeholder 2"/>
          <p:cNvSpPr>
            <a:spLocks noGrp="1"/>
          </p:cNvSpPr>
          <p:nvPr>
            <p:ph idx="1"/>
          </p:nvPr>
        </p:nvSpPr>
        <p:spPr>
          <a:xfrm>
            <a:off x="864000" y="1230283"/>
            <a:ext cx="10465163" cy="4746567"/>
          </a:xfrm>
        </p:spPr>
        <p:txBody>
          <a:bodyPr>
            <a:normAutofit/>
          </a:bodyPr>
          <a:lstStyle/>
          <a:p>
            <a:r>
              <a:rPr lang="en-AU" sz="2400" kern="100" dirty="0">
                <a:latin typeface="Calibri" panose="020F0502020204030204" pitchFamily="34" charset="0"/>
                <a:ea typeface="Times New Roman" panose="02020603050405020304" pitchFamily="18" charset="0"/>
                <a:cs typeface="Times New Roman" panose="02020603050405020304" pitchFamily="18" charset="0"/>
              </a:rPr>
              <a:t>Please scan the QR code to connect or share your thoughts.</a:t>
            </a:r>
          </a:p>
          <a:p>
            <a:pPr marL="342900" indent="-342900">
              <a:buFont typeface="Arial" panose="020B0604020202020204" pitchFamily="34" charset="0"/>
              <a:buChar char="•"/>
            </a:pPr>
            <a:endParaRPr lang="en-AU" sz="2400" kern="100" dirty="0">
              <a:latin typeface="Calibri" panose="020F0502020204030204" pitchFamily="34" charset="0"/>
              <a:ea typeface="Times New Roman" panose="02020603050405020304" pitchFamily="18" charset="0"/>
              <a:cs typeface="Times New Roman" panose="02020603050405020304" pitchFamily="18" charset="0"/>
            </a:endParaRPr>
          </a:p>
          <a:p>
            <a:r>
              <a:rPr lang="en-AU" sz="2400" kern="100" dirty="0">
                <a:latin typeface="Calibri" panose="020F0502020204030204" pitchFamily="34" charset="0"/>
                <a:ea typeface="Times New Roman" panose="02020603050405020304" pitchFamily="18" charset="0"/>
                <a:cs typeface="Times New Roman" panose="02020603050405020304" pitchFamily="18" charset="0"/>
              </a:rPr>
              <a:t>Karen Cieri </a:t>
            </a:r>
          </a:p>
          <a:p>
            <a:r>
              <a:rPr lang="en-AU" sz="2400" kern="100" dirty="0">
                <a:latin typeface="Calibri" panose="020F0502020204030204" pitchFamily="34" charset="0"/>
                <a:ea typeface="Times New Roman" panose="02020603050405020304" pitchFamily="18" charset="0"/>
                <a:cs typeface="Times New Roman" panose="02020603050405020304" pitchFamily="18" charset="0"/>
              </a:rPr>
              <a:t>Assistant Director</a:t>
            </a:r>
          </a:p>
          <a:p>
            <a:r>
              <a:rPr lang="en-AU" sz="2400" kern="100" dirty="0">
                <a:latin typeface="Calibri" panose="020F0502020204030204" pitchFamily="34" charset="0"/>
                <a:ea typeface="Times New Roman" panose="02020603050405020304" pitchFamily="18" charset="0"/>
                <a:cs typeface="Times New Roman" panose="02020603050405020304" pitchFamily="18" charset="0"/>
              </a:rPr>
              <a:t>Australian Early Development Census</a:t>
            </a:r>
          </a:p>
          <a:p>
            <a:r>
              <a:rPr lang="en-AU" sz="2400" kern="100" dirty="0">
                <a:latin typeface="Calibri" panose="020F0502020204030204" pitchFamily="34" charset="0"/>
                <a:ea typeface="Times New Roman" panose="02020603050405020304" pitchFamily="18" charset="0"/>
                <a:cs typeface="Times New Roman" panose="02020603050405020304" pitchFamily="18" charset="0"/>
              </a:rPr>
              <a:t>NT Department of Education and Training</a:t>
            </a:r>
          </a:p>
          <a:p>
            <a:r>
              <a:rPr lang="en-AU" sz="2400" kern="100" dirty="0">
                <a:latin typeface="Calibri" panose="020F0502020204030204" pitchFamily="34" charset="0"/>
                <a:ea typeface="Times New Roman" panose="02020603050405020304" pitchFamily="18" charset="0"/>
                <a:cs typeface="Times New Roman" panose="02020603050405020304" pitchFamily="18" charset="0"/>
                <a:hlinkClick r:id="rId3"/>
              </a:rPr>
              <a:t>karen.cieri@education.nt.gov.au</a:t>
            </a:r>
            <a:r>
              <a:rPr lang="en-AU" sz="2400" kern="100" dirty="0">
                <a:latin typeface="Calibri" panose="020F0502020204030204" pitchFamily="34" charset="0"/>
                <a:ea typeface="Times New Roman" panose="02020603050405020304" pitchFamily="18" charset="0"/>
                <a:cs typeface="Times New Roman" panose="02020603050405020304" pitchFamily="18" charset="0"/>
              </a:rPr>
              <a:t> or 0428 718 981</a:t>
            </a:r>
          </a:p>
          <a:p>
            <a:pPr algn="r"/>
            <a:endParaRPr lang="en-AU" sz="2400" kern="100" dirty="0">
              <a:latin typeface="Calibri" panose="020F0502020204030204" pitchFamily="34" charset="0"/>
              <a:ea typeface="Times New Roman" panose="02020603050405020304" pitchFamily="18" charset="0"/>
              <a:cs typeface="Times New Roman" panose="02020603050405020304" pitchFamily="18" charset="0"/>
            </a:endParaRPr>
          </a:p>
          <a:p>
            <a:pPr algn="r"/>
            <a:endParaRPr lang="en-AU" sz="2400" kern="100" dirty="0">
              <a:latin typeface="Calibri" panose="020F0502020204030204" pitchFamily="34" charset="0"/>
              <a:ea typeface="Times New Roman" panose="02020603050405020304" pitchFamily="18" charset="0"/>
              <a:cs typeface="Times New Roman" panose="02020603050405020304" pitchFamily="18" charset="0"/>
            </a:endParaRPr>
          </a:p>
          <a:p>
            <a:pPr algn="r"/>
            <a:endParaRPr lang="en-AU" sz="2400" kern="100" dirty="0">
              <a:latin typeface="Calibri" panose="020F0502020204030204" pitchFamily="34" charset="0"/>
              <a:ea typeface="Times New Roman" panose="02020603050405020304" pitchFamily="18" charset="0"/>
              <a:cs typeface="Times New Roman" panose="02020603050405020304" pitchFamily="18" charset="0"/>
            </a:endParaRPr>
          </a:p>
          <a:p>
            <a:pPr algn="r"/>
            <a:r>
              <a:rPr lang="en-AU" sz="2400" kern="100" dirty="0">
                <a:latin typeface="Calibri" panose="020F0502020204030204" pitchFamily="34" charset="0"/>
                <a:ea typeface="Times New Roman" panose="02020603050405020304" pitchFamily="18" charset="0"/>
                <a:cs typeface="Times New Roman" panose="02020603050405020304" pitchFamily="18" charset="0"/>
              </a:rPr>
              <a:t>Thank you!</a:t>
            </a:r>
          </a:p>
          <a:p>
            <a:endParaRPr lang="en-AU" sz="2400" kern="100" dirty="0">
              <a:latin typeface="Calibri" panose="020F0502020204030204" pitchFamily="34" charset="0"/>
              <a:ea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endParaRPr lang="en-AU" sz="1800" kern="100" dirty="0">
              <a:latin typeface="Calibri" panose="020F0502020204030204" pitchFamily="34" charset="0"/>
              <a:ea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endParaRPr lang="en-AU" sz="1800" kern="100" dirty="0">
              <a:latin typeface="Calibri" panose="020F0502020204030204" pitchFamily="34" charset="0"/>
              <a:ea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endParaRPr lang="en-AU" sz="1800" kern="100" dirty="0">
              <a:latin typeface="Calibri" panose="020F0502020204030204" pitchFamily="34" charset="0"/>
              <a:ea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endParaRPr lang="en-AU" sz="1800" kern="100" dirty="0">
              <a:latin typeface="Calibri" panose="020F0502020204030204" pitchFamily="34" charset="0"/>
              <a:ea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endParaRPr lang="en-AU" sz="1800" kern="100" dirty="0">
              <a:latin typeface="Calibri" panose="020F0502020204030204" pitchFamily="34" charset="0"/>
              <a:ea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endParaRPr lang="en-AU" sz="1800" kern="100" dirty="0">
              <a:latin typeface="Calibri" panose="020F0502020204030204" pitchFamily="34" charset="0"/>
              <a:ea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endParaRPr lang="en-AU" sz="1800" kern="100" dirty="0">
              <a:latin typeface="Calibri" panose="020F0502020204030204" pitchFamily="34" charset="0"/>
              <a:ea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endParaRPr lang="en-AU" sz="1800" kern="100" dirty="0">
              <a:latin typeface="Calibri" panose="020F0502020204030204" pitchFamily="34" charset="0"/>
              <a:ea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endParaRPr lang="en-AU" sz="1800" kern="100" dirty="0">
              <a:latin typeface="Calibri" panose="020F0502020204030204" pitchFamily="34" charset="0"/>
              <a:ea typeface="Times New Roman" panose="02020603050405020304" pitchFamily="18" charset="0"/>
              <a:cs typeface="Times New Roman" panose="02020603050405020304" pitchFamily="18" charset="0"/>
            </a:endParaRPr>
          </a:p>
          <a:p>
            <a:endParaRPr lang="en-AU" sz="1800" kern="100" dirty="0">
              <a:latin typeface="Calibri" panose="020F0502020204030204" pitchFamily="34" charset="0"/>
              <a:ea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endParaRPr lang="en-AU" sz="5200" dirty="0">
              <a:ea typeface="Times New Roman" panose="02020603050405020304" pitchFamily="18" charset="0"/>
              <a:cs typeface="Times New Roman" panose="02020603050405020304" pitchFamily="18" charset="0"/>
            </a:endParaRPr>
          </a:p>
        </p:txBody>
      </p:sp>
      <p:sp>
        <p:nvSpPr>
          <p:cNvPr id="4" name="Content Placeholder 2">
            <a:extLst>
              <a:ext uri="{FF2B5EF4-FFF2-40B4-BE49-F238E27FC236}">
                <a16:creationId xmlns:a16="http://schemas.microsoft.com/office/drawing/2014/main" id="{212DACDE-1EB4-C11E-0417-22E4ECD9732C}"/>
              </a:ext>
            </a:extLst>
          </p:cNvPr>
          <p:cNvSpPr txBox="1">
            <a:spLocks/>
          </p:cNvSpPr>
          <p:nvPr/>
        </p:nvSpPr>
        <p:spPr>
          <a:xfrm>
            <a:off x="1016400" y="1382683"/>
            <a:ext cx="10465163" cy="4491343"/>
          </a:xfrm>
          <a:prstGeom prst="rect">
            <a:avLst/>
          </a:prstGeom>
        </p:spPr>
        <p:txBody>
          <a:bodyPr vert="horz" lIns="91440" tIns="0" rIns="91440" bIns="45720" rtlCol="0">
            <a:normAutofit/>
          </a:bodyPr>
          <a:lstStyle>
            <a:lvl1pPr marL="0" indent="0" algn="l" defTabSz="914400" rtl="0" eaLnBrk="1" latinLnBrk="0" hangingPunct="1">
              <a:lnSpc>
                <a:spcPts val="2651"/>
              </a:lnSpc>
              <a:spcBef>
                <a:spcPts val="0"/>
              </a:spcBef>
              <a:buFont typeface="Arial" panose="020B0604020202020204" pitchFamily="34" charset="0"/>
              <a:buNone/>
              <a:defRPr sz="2386" kern="1200">
                <a:solidFill>
                  <a:srgbClr val="454347"/>
                </a:solidFill>
                <a:latin typeface="+mn-lt"/>
                <a:ea typeface="Lato Light" panose="020F0502020204030203" pitchFamily="34" charset="0"/>
                <a:cs typeface="Lato Light" panose="020F0502020204030203" pitchFamily="34" charset="0"/>
              </a:defRPr>
            </a:lvl1pPr>
            <a:lvl2pPr marL="605992" indent="0" algn="l" defTabSz="914400" rtl="0" eaLnBrk="1" latinLnBrk="0" hangingPunct="1">
              <a:lnSpc>
                <a:spcPct val="90000"/>
              </a:lnSpc>
              <a:spcBef>
                <a:spcPts val="500"/>
              </a:spcBef>
              <a:buFont typeface="Arial" panose="020B0604020202020204" pitchFamily="34" charset="0"/>
              <a:buNone/>
              <a:defRPr sz="2400" kern="1200">
                <a:solidFill>
                  <a:schemeClr val="tx1"/>
                </a:solidFill>
                <a:latin typeface="+mn-lt"/>
                <a:ea typeface="+mn-ea"/>
                <a:cs typeface="+mn-cs"/>
              </a:defRPr>
            </a:lvl2pPr>
            <a:lvl3pPr marL="1211985" indent="0" algn="l" defTabSz="914400" rtl="0" eaLnBrk="1" latinLnBrk="0" hangingPunct="1">
              <a:lnSpc>
                <a:spcPct val="90000"/>
              </a:lnSpc>
              <a:spcBef>
                <a:spcPts val="500"/>
              </a:spcBef>
              <a:buFont typeface="Arial" panose="020B0604020202020204" pitchFamily="34" charset="0"/>
              <a:buNone/>
              <a:defRPr sz="2000" kern="1200">
                <a:solidFill>
                  <a:srgbClr val="454347"/>
                </a:solidFill>
                <a:latin typeface="+mn-lt"/>
                <a:ea typeface="+mn-ea"/>
                <a:cs typeface="+mn-cs"/>
              </a:defRPr>
            </a:lvl3pPr>
            <a:lvl4pPr marL="1817978"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4pPr>
            <a:lvl5pPr marL="2423971" indent="0" algn="l" defTabSz="914400" rtl="0" eaLnBrk="1" latinLnBrk="0" hangingPunct="1">
              <a:lnSpc>
                <a:spcPct val="90000"/>
              </a:lnSpc>
              <a:spcBef>
                <a:spcPts val="500"/>
              </a:spcBef>
              <a:buFont typeface="Arial" panose="020B0604020202020204" pitchFamily="34" charset="0"/>
              <a:buNone/>
              <a:defRPr sz="1800" kern="1200">
                <a:solidFill>
                  <a:srgbClr val="454347"/>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AU" sz="2000" dirty="0"/>
          </a:p>
          <a:p>
            <a:endParaRPr lang="en-AU" dirty="0"/>
          </a:p>
        </p:txBody>
      </p:sp>
      <p:pic>
        <p:nvPicPr>
          <p:cNvPr id="6" name="Picture 5">
            <a:extLst>
              <a:ext uri="{FF2B5EF4-FFF2-40B4-BE49-F238E27FC236}">
                <a16:creationId xmlns:a16="http://schemas.microsoft.com/office/drawing/2014/main" id="{8BC89068-05CE-7E1E-2EDB-4034F531D5CA}"/>
              </a:ext>
            </a:extLst>
          </p:cNvPr>
          <p:cNvPicPr>
            <a:picLocks noChangeAspect="1"/>
          </p:cNvPicPr>
          <p:nvPr/>
        </p:nvPicPr>
        <p:blipFill>
          <a:blip r:embed="rId4"/>
          <a:stretch>
            <a:fillRect/>
          </a:stretch>
        </p:blipFill>
        <p:spPr>
          <a:xfrm>
            <a:off x="7704923" y="1842107"/>
            <a:ext cx="2996054" cy="2722221"/>
          </a:xfrm>
          <a:prstGeom prst="rect">
            <a:avLst/>
          </a:prstGeom>
        </p:spPr>
      </p:pic>
    </p:spTree>
    <p:extLst>
      <p:ext uri="{BB962C8B-B14F-4D97-AF65-F5344CB8AC3E}">
        <p14:creationId xmlns:p14="http://schemas.microsoft.com/office/powerpoint/2010/main" val="176588329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9B1A98-A38B-47E2-6DC0-B789951550D2}"/>
              </a:ext>
            </a:extLst>
          </p:cNvPr>
          <p:cNvSpPr>
            <a:spLocks noGrp="1"/>
          </p:cNvSpPr>
          <p:nvPr>
            <p:ph type="title"/>
          </p:nvPr>
        </p:nvSpPr>
        <p:spPr/>
        <p:txBody>
          <a:bodyPr/>
          <a:lstStyle/>
          <a:p>
            <a:r>
              <a:rPr lang="en-AU" dirty="0"/>
              <a:t>About this session</a:t>
            </a:r>
          </a:p>
        </p:txBody>
      </p:sp>
      <p:graphicFrame>
        <p:nvGraphicFramePr>
          <p:cNvPr id="4" name="Content Placeholder 3">
            <a:extLst>
              <a:ext uri="{FF2B5EF4-FFF2-40B4-BE49-F238E27FC236}">
                <a16:creationId xmlns:a16="http://schemas.microsoft.com/office/drawing/2014/main" id="{E051843C-32E1-9EB5-A87E-05491BE31858}"/>
              </a:ext>
            </a:extLst>
          </p:cNvPr>
          <p:cNvGraphicFramePr>
            <a:graphicFrameLocks noGrp="1"/>
          </p:cNvGraphicFramePr>
          <p:nvPr>
            <p:ph idx="1"/>
            <p:extLst>
              <p:ext uri="{D42A27DB-BD31-4B8C-83A1-F6EECF244321}">
                <p14:modId xmlns:p14="http://schemas.microsoft.com/office/powerpoint/2010/main" val="3728759741"/>
              </p:ext>
            </p:extLst>
          </p:nvPr>
        </p:nvGraphicFramePr>
        <p:xfrm>
          <a:off x="-1389315" y="1391556"/>
          <a:ext cx="10507662" cy="440848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8" name="TextBox 7">
            <a:extLst>
              <a:ext uri="{FF2B5EF4-FFF2-40B4-BE49-F238E27FC236}">
                <a16:creationId xmlns:a16="http://schemas.microsoft.com/office/drawing/2014/main" id="{D72669E2-E06A-70C5-0487-3F85E559B59C}"/>
              </a:ext>
            </a:extLst>
          </p:cNvPr>
          <p:cNvSpPr txBox="1"/>
          <p:nvPr/>
        </p:nvSpPr>
        <p:spPr>
          <a:xfrm>
            <a:off x="6920309" y="4040642"/>
            <a:ext cx="3678248" cy="646331"/>
          </a:xfrm>
          <a:prstGeom prst="rect">
            <a:avLst/>
          </a:prstGeom>
          <a:noFill/>
        </p:spPr>
        <p:txBody>
          <a:bodyPr wrap="square" rtlCol="0">
            <a:spAutoFit/>
          </a:bodyPr>
          <a:lstStyle/>
          <a:p>
            <a:r>
              <a:rPr lang="en-US" dirty="0"/>
              <a:t>Continuous Quality Improvement</a:t>
            </a:r>
          </a:p>
          <a:p>
            <a:r>
              <a:rPr lang="en-US" dirty="0"/>
              <a:t>- Putting the data to work</a:t>
            </a:r>
            <a:endParaRPr lang="en-AU" dirty="0"/>
          </a:p>
        </p:txBody>
      </p:sp>
      <p:cxnSp>
        <p:nvCxnSpPr>
          <p:cNvPr id="9" name="Straight Arrow Connector 8">
            <a:extLst>
              <a:ext uri="{FF2B5EF4-FFF2-40B4-BE49-F238E27FC236}">
                <a16:creationId xmlns:a16="http://schemas.microsoft.com/office/drawing/2014/main" id="{02615B68-AA6F-3680-A3A9-F92646295F2D}"/>
              </a:ext>
            </a:extLst>
          </p:cNvPr>
          <p:cNvCxnSpPr>
            <a:cxnSpLocks/>
          </p:cNvCxnSpPr>
          <p:nvPr/>
        </p:nvCxnSpPr>
        <p:spPr>
          <a:xfrm flipV="1">
            <a:off x="4804070" y="2895344"/>
            <a:ext cx="2116239" cy="33074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F700BAA5-1DB5-AA16-FAAE-A7D3BE28256E}"/>
              </a:ext>
            </a:extLst>
          </p:cNvPr>
          <p:cNvSpPr txBox="1"/>
          <p:nvPr/>
        </p:nvSpPr>
        <p:spPr>
          <a:xfrm>
            <a:off x="6920309" y="2524307"/>
            <a:ext cx="3574696" cy="646331"/>
          </a:xfrm>
          <a:prstGeom prst="rect">
            <a:avLst/>
          </a:prstGeom>
          <a:noFill/>
        </p:spPr>
        <p:txBody>
          <a:bodyPr wrap="square" rtlCol="0">
            <a:spAutoFit/>
          </a:bodyPr>
          <a:lstStyle/>
          <a:p>
            <a:r>
              <a:rPr lang="en-AU" dirty="0"/>
              <a:t>Governance of Indigenous Data</a:t>
            </a:r>
          </a:p>
          <a:p>
            <a:r>
              <a:rPr lang="en-AU" dirty="0"/>
              <a:t>- Our Data Sovereignty Journey</a:t>
            </a:r>
          </a:p>
        </p:txBody>
      </p:sp>
      <p:cxnSp>
        <p:nvCxnSpPr>
          <p:cNvPr id="15" name="Straight Arrow Connector 14">
            <a:extLst>
              <a:ext uri="{FF2B5EF4-FFF2-40B4-BE49-F238E27FC236}">
                <a16:creationId xmlns:a16="http://schemas.microsoft.com/office/drawing/2014/main" id="{84B4DCEF-9E33-C533-11B7-8BA909C4E41C}"/>
              </a:ext>
            </a:extLst>
          </p:cNvPr>
          <p:cNvCxnSpPr>
            <a:cxnSpLocks/>
          </p:cNvCxnSpPr>
          <p:nvPr/>
        </p:nvCxnSpPr>
        <p:spPr>
          <a:xfrm flipV="1">
            <a:off x="4965049" y="1694599"/>
            <a:ext cx="1955260" cy="33074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3" name="TextBox 2">
            <a:extLst>
              <a:ext uri="{FF2B5EF4-FFF2-40B4-BE49-F238E27FC236}">
                <a16:creationId xmlns:a16="http://schemas.microsoft.com/office/drawing/2014/main" id="{06679FE4-1AD3-79C2-0E06-126D8145EC7D}"/>
              </a:ext>
            </a:extLst>
          </p:cNvPr>
          <p:cNvSpPr txBox="1"/>
          <p:nvPr/>
        </p:nvSpPr>
        <p:spPr>
          <a:xfrm>
            <a:off x="6912956" y="1338023"/>
            <a:ext cx="4868038" cy="646331"/>
          </a:xfrm>
          <a:prstGeom prst="rect">
            <a:avLst/>
          </a:prstGeom>
          <a:noFill/>
        </p:spPr>
        <p:txBody>
          <a:bodyPr wrap="square" rtlCol="0">
            <a:spAutoFit/>
          </a:bodyPr>
          <a:lstStyle/>
          <a:p>
            <a:pPr algn="ctr"/>
            <a:r>
              <a:rPr lang="en-AU" dirty="0"/>
              <a:t>Australian Early Development Census (AEDC) </a:t>
            </a:r>
          </a:p>
          <a:p>
            <a:r>
              <a:rPr lang="en-AU" dirty="0"/>
              <a:t> - Our work nationally and in the NT</a:t>
            </a:r>
          </a:p>
        </p:txBody>
      </p:sp>
      <p:cxnSp>
        <p:nvCxnSpPr>
          <p:cNvPr id="5" name="Straight Arrow Connector 4">
            <a:extLst>
              <a:ext uri="{FF2B5EF4-FFF2-40B4-BE49-F238E27FC236}">
                <a16:creationId xmlns:a16="http://schemas.microsoft.com/office/drawing/2014/main" id="{81DF14EE-16A3-BAF5-3DAB-FFFC1E875FA4}"/>
              </a:ext>
            </a:extLst>
          </p:cNvPr>
          <p:cNvCxnSpPr>
            <a:cxnSpLocks/>
          </p:cNvCxnSpPr>
          <p:nvPr/>
        </p:nvCxnSpPr>
        <p:spPr>
          <a:xfrm flipV="1">
            <a:off x="4804070" y="4399132"/>
            <a:ext cx="2116239" cy="33074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7" name="Speech Bubble: Rectangle with Corners Rounded 16">
            <a:extLst>
              <a:ext uri="{FF2B5EF4-FFF2-40B4-BE49-F238E27FC236}">
                <a16:creationId xmlns:a16="http://schemas.microsoft.com/office/drawing/2014/main" id="{A00E8BA5-9904-AC63-47BD-CBB38E6DDE38}"/>
              </a:ext>
            </a:extLst>
          </p:cNvPr>
          <p:cNvSpPr/>
          <p:nvPr/>
        </p:nvSpPr>
        <p:spPr>
          <a:xfrm>
            <a:off x="5321174" y="4964356"/>
            <a:ext cx="3180275" cy="995424"/>
          </a:xfrm>
          <a:prstGeom prst="wedgeRoundRectCallout">
            <a:avLst>
              <a:gd name="adj1" fmla="val -68491"/>
              <a:gd name="adj2" fmla="val -37636"/>
              <a:gd name="adj3" fmla="val 16667"/>
            </a:avLst>
          </a:prstGeom>
          <a:solidFill>
            <a:schemeClr val="accent3">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To be of service</a:t>
            </a:r>
          </a:p>
          <a:p>
            <a:pPr algn="ctr"/>
            <a:r>
              <a:rPr lang="en-US" dirty="0">
                <a:solidFill>
                  <a:schemeClr val="tx1"/>
                </a:solidFill>
              </a:rPr>
              <a:t>To find collaborators</a:t>
            </a:r>
          </a:p>
          <a:p>
            <a:pPr algn="ctr"/>
            <a:r>
              <a:rPr lang="en-US" dirty="0">
                <a:solidFill>
                  <a:schemeClr val="tx1"/>
                </a:solidFill>
              </a:rPr>
              <a:t>To make change together</a:t>
            </a:r>
            <a:endParaRPr lang="en-AU" dirty="0">
              <a:solidFill>
                <a:schemeClr val="tx1"/>
              </a:solidFill>
            </a:endParaRPr>
          </a:p>
        </p:txBody>
      </p:sp>
    </p:spTree>
    <p:extLst>
      <p:ext uri="{BB962C8B-B14F-4D97-AF65-F5344CB8AC3E}">
        <p14:creationId xmlns:p14="http://schemas.microsoft.com/office/powerpoint/2010/main" val="209076811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9B1A98-A38B-47E2-6DC0-B789951550D2}"/>
              </a:ext>
            </a:extLst>
          </p:cNvPr>
          <p:cNvSpPr>
            <a:spLocks noGrp="1"/>
          </p:cNvSpPr>
          <p:nvPr>
            <p:ph type="title"/>
          </p:nvPr>
        </p:nvSpPr>
        <p:spPr/>
        <p:txBody>
          <a:bodyPr/>
          <a:lstStyle/>
          <a:p>
            <a:r>
              <a:rPr lang="en-AU" dirty="0"/>
              <a:t>About this session</a:t>
            </a:r>
          </a:p>
        </p:txBody>
      </p:sp>
      <p:graphicFrame>
        <p:nvGraphicFramePr>
          <p:cNvPr id="4" name="Content Placeholder 3">
            <a:extLst>
              <a:ext uri="{FF2B5EF4-FFF2-40B4-BE49-F238E27FC236}">
                <a16:creationId xmlns:a16="http://schemas.microsoft.com/office/drawing/2014/main" id="{E051843C-32E1-9EB5-A87E-05491BE31858}"/>
              </a:ext>
            </a:extLst>
          </p:cNvPr>
          <p:cNvGraphicFramePr>
            <a:graphicFrameLocks noGrp="1"/>
          </p:cNvGraphicFramePr>
          <p:nvPr>
            <p:ph idx="1"/>
            <p:extLst>
              <p:ext uri="{D42A27DB-BD31-4B8C-83A1-F6EECF244321}">
                <p14:modId xmlns:p14="http://schemas.microsoft.com/office/powerpoint/2010/main" val="3412425068"/>
              </p:ext>
            </p:extLst>
          </p:nvPr>
        </p:nvGraphicFramePr>
        <p:xfrm>
          <a:off x="-1389315" y="1391556"/>
          <a:ext cx="10507662" cy="440848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8" name="TextBox 7">
            <a:extLst>
              <a:ext uri="{FF2B5EF4-FFF2-40B4-BE49-F238E27FC236}">
                <a16:creationId xmlns:a16="http://schemas.microsoft.com/office/drawing/2014/main" id="{D72669E2-E06A-70C5-0487-3F85E559B59C}"/>
              </a:ext>
            </a:extLst>
          </p:cNvPr>
          <p:cNvSpPr txBox="1"/>
          <p:nvPr/>
        </p:nvSpPr>
        <p:spPr>
          <a:xfrm>
            <a:off x="5560179" y="3595800"/>
            <a:ext cx="5378116" cy="2100575"/>
          </a:xfrm>
          <a:prstGeom prst="rect">
            <a:avLst/>
          </a:prstGeom>
          <a:noFill/>
        </p:spPr>
        <p:txBody>
          <a:bodyPr wrap="square" rtlCol="0">
            <a:spAutoFit/>
          </a:bodyPr>
          <a:lstStyle/>
          <a:p>
            <a:pPr>
              <a:lnSpc>
                <a:spcPts val="2651"/>
              </a:lnSpc>
              <a:spcBef>
                <a:spcPts val="0"/>
              </a:spcBef>
            </a:pPr>
            <a:r>
              <a:rPr lang="en-US" sz="2800" b="1" dirty="0">
                <a:solidFill>
                  <a:schemeClr val="accent1">
                    <a:lumMod val="75000"/>
                  </a:schemeClr>
                </a:solidFill>
              </a:rPr>
              <a:t>AEDC </a:t>
            </a:r>
            <a:endParaRPr lang="en-AU" sz="2800" b="1" dirty="0">
              <a:solidFill>
                <a:schemeClr val="accent1">
                  <a:lumMod val="75000"/>
                </a:schemeClr>
              </a:solidFill>
            </a:endParaRPr>
          </a:p>
          <a:p>
            <a:pPr>
              <a:spcBef>
                <a:spcPts val="0"/>
              </a:spcBef>
            </a:pPr>
            <a:endParaRPr lang="en-AU" dirty="0"/>
          </a:p>
          <a:p>
            <a:pPr>
              <a:spcBef>
                <a:spcPts val="0"/>
              </a:spcBef>
            </a:pPr>
            <a:r>
              <a:rPr lang="en-AU" sz="2400" dirty="0"/>
              <a:t>Closing the Gap Target 4: </a:t>
            </a:r>
          </a:p>
          <a:p>
            <a:r>
              <a:rPr lang="en-AU" sz="2400" dirty="0"/>
              <a:t>Children are developmentally on track at 5 years of age</a:t>
            </a:r>
          </a:p>
          <a:p>
            <a:endParaRPr lang="en-AU" dirty="0"/>
          </a:p>
        </p:txBody>
      </p:sp>
      <p:sp>
        <p:nvSpPr>
          <p:cNvPr id="3" name="TextBox 2">
            <a:extLst>
              <a:ext uri="{FF2B5EF4-FFF2-40B4-BE49-F238E27FC236}">
                <a16:creationId xmlns:a16="http://schemas.microsoft.com/office/drawing/2014/main" id="{06679FE4-1AD3-79C2-0E06-126D8145EC7D}"/>
              </a:ext>
            </a:extLst>
          </p:cNvPr>
          <p:cNvSpPr txBox="1"/>
          <p:nvPr/>
        </p:nvSpPr>
        <p:spPr>
          <a:xfrm>
            <a:off x="5560179" y="1473296"/>
            <a:ext cx="6085482" cy="1538883"/>
          </a:xfrm>
          <a:prstGeom prst="rect">
            <a:avLst/>
          </a:prstGeom>
          <a:noFill/>
        </p:spPr>
        <p:txBody>
          <a:bodyPr wrap="square" rtlCol="0">
            <a:spAutoFit/>
          </a:bodyPr>
          <a:lstStyle/>
          <a:p>
            <a:r>
              <a:rPr lang="en-US" sz="2800" b="1" dirty="0">
                <a:solidFill>
                  <a:schemeClr val="accent1">
                    <a:lumMod val="75000"/>
                  </a:schemeClr>
                </a:solidFill>
              </a:rPr>
              <a:t>NT CQI Strategy </a:t>
            </a:r>
          </a:p>
          <a:p>
            <a:endParaRPr lang="en-US" dirty="0"/>
          </a:p>
          <a:p>
            <a:r>
              <a:rPr lang="en-AU" sz="2400" dirty="0"/>
              <a:t>Improve the health outcomes in the Aboriginal population </a:t>
            </a:r>
          </a:p>
        </p:txBody>
      </p:sp>
    </p:spTree>
    <p:extLst>
      <p:ext uri="{BB962C8B-B14F-4D97-AF65-F5344CB8AC3E}">
        <p14:creationId xmlns:p14="http://schemas.microsoft.com/office/powerpoint/2010/main" val="109560869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3592532" y="1542509"/>
            <a:ext cx="8599468" cy="445186"/>
          </a:xfrm>
        </p:spPr>
        <p:txBody>
          <a:bodyPr/>
          <a:lstStyle/>
          <a:p>
            <a:r>
              <a:rPr lang="en-AU" sz="2800" dirty="0"/>
              <a:t>The Australian Early Development Census (AEDC) </a:t>
            </a:r>
          </a:p>
        </p:txBody>
      </p:sp>
      <p:pic>
        <p:nvPicPr>
          <p:cNvPr id="8" name="Picture Placeholder 7"/>
          <p:cNvPicPr>
            <a:picLocks noGrp="1" noChangeAspect="1"/>
          </p:cNvPicPr>
          <p:nvPr>
            <p:ph type="pic" sz="quarter" idx="12"/>
          </p:nvPr>
        </p:nvPicPr>
        <p:blipFill rotWithShape="1">
          <a:blip r:embed="rId3" cstate="email">
            <a:extLst>
              <a:ext uri="{28A0092B-C50C-407E-A947-70E740481C1C}">
                <a14:useLocalDpi xmlns:a14="http://schemas.microsoft.com/office/drawing/2010/main"/>
              </a:ext>
            </a:extLst>
          </a:blip>
          <a:srcRect l="61049" t="36782" r="16424" b="5825"/>
          <a:stretch/>
        </p:blipFill>
        <p:spPr>
          <a:xfrm>
            <a:off x="1" y="-9542"/>
            <a:ext cx="3324660" cy="6867543"/>
          </a:xfrm>
        </p:spPr>
      </p:pic>
      <p:sp>
        <p:nvSpPr>
          <p:cNvPr id="2" name="Rectangle 1">
            <a:extLst>
              <a:ext uri="{FF2B5EF4-FFF2-40B4-BE49-F238E27FC236}">
                <a16:creationId xmlns:a16="http://schemas.microsoft.com/office/drawing/2014/main" id="{62DE185B-BA02-ADD2-9698-B875ADB64DB4}"/>
              </a:ext>
            </a:extLst>
          </p:cNvPr>
          <p:cNvSpPr/>
          <p:nvPr/>
        </p:nvSpPr>
        <p:spPr>
          <a:xfrm>
            <a:off x="255105" y="6157565"/>
            <a:ext cx="1782417" cy="523605"/>
          </a:xfrm>
          <a:prstGeom prst="rect">
            <a:avLst/>
          </a:prstGeom>
        </p:spPr>
        <p:txBody>
          <a:bodyPr wrap="square">
            <a:spAutoFit/>
          </a:bodyPr>
          <a:lstStyle/>
          <a:p>
            <a:pPr>
              <a:lnSpc>
                <a:spcPct val="150000"/>
              </a:lnSpc>
            </a:pPr>
            <a:r>
              <a:rPr lang="en-AU" sz="1000" b="1" dirty="0">
                <a:solidFill>
                  <a:schemeClr val="bg1"/>
                </a:solidFill>
              </a:rPr>
              <a:t>Nightcliff, Darwin Region</a:t>
            </a:r>
            <a:endParaRPr lang="en-AU" sz="1000" dirty="0">
              <a:solidFill>
                <a:schemeClr val="bg1"/>
              </a:solidFill>
            </a:endParaRPr>
          </a:p>
          <a:p>
            <a:pPr>
              <a:lnSpc>
                <a:spcPct val="150000"/>
              </a:lnSpc>
            </a:pPr>
            <a:r>
              <a:rPr lang="en-AU" sz="1000" b="1" dirty="0">
                <a:solidFill>
                  <a:schemeClr val="bg1"/>
                </a:solidFill>
              </a:rPr>
              <a:t>LARRAKIA COUNTRY</a:t>
            </a:r>
            <a:endParaRPr lang="en-AU" sz="1000" dirty="0">
              <a:solidFill>
                <a:schemeClr val="bg1"/>
              </a:solidFill>
            </a:endParaRPr>
          </a:p>
        </p:txBody>
      </p:sp>
    </p:spTree>
    <p:extLst>
      <p:ext uri="{BB962C8B-B14F-4D97-AF65-F5344CB8AC3E}">
        <p14:creationId xmlns:p14="http://schemas.microsoft.com/office/powerpoint/2010/main" val="268901227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2"/>
          </p:nvPr>
        </p:nvSpPr>
        <p:spPr>
          <a:xfrm>
            <a:off x="285745" y="1581850"/>
            <a:ext cx="5226312" cy="3944003"/>
          </a:xfrm>
        </p:spPr>
        <p:txBody>
          <a:bodyPr>
            <a:normAutofit fontScale="85000" lnSpcReduction="20000"/>
          </a:bodyPr>
          <a:lstStyle/>
          <a:p>
            <a:pPr fontAlgn="ctr">
              <a:lnSpc>
                <a:spcPct val="100000"/>
              </a:lnSpc>
              <a:spcBef>
                <a:spcPts val="0"/>
              </a:spcBef>
              <a:spcAft>
                <a:spcPts val="1200"/>
              </a:spcAft>
              <a:buFont typeface="Wingdings" panose="05000000000000000000" pitchFamily="2" charset="2"/>
              <a:buChar char="§"/>
            </a:pPr>
            <a:r>
              <a:rPr lang="en-AU" sz="2400" dirty="0">
                <a:effectLst/>
                <a:latin typeface="Calibri" panose="020F0502020204030204" pitchFamily="34" charset="0"/>
              </a:rPr>
              <a:t>A nationwide population census on young children's development in first year of school.</a:t>
            </a:r>
          </a:p>
          <a:p>
            <a:pPr fontAlgn="ctr">
              <a:lnSpc>
                <a:spcPct val="100000"/>
              </a:lnSpc>
              <a:spcBef>
                <a:spcPts val="0"/>
              </a:spcBef>
              <a:spcAft>
                <a:spcPts val="1200"/>
              </a:spcAft>
              <a:buFont typeface="Wingdings" panose="05000000000000000000" pitchFamily="2" charset="2"/>
              <a:buChar char="§"/>
            </a:pPr>
            <a:endParaRPr lang="en-AU" sz="2400" dirty="0">
              <a:effectLst/>
              <a:latin typeface="Calibri" panose="020F0502020204030204" pitchFamily="34" charset="0"/>
            </a:endParaRPr>
          </a:p>
          <a:p>
            <a:pPr rtl="0" fontAlgn="ctr">
              <a:lnSpc>
                <a:spcPct val="100000"/>
              </a:lnSpc>
              <a:spcBef>
                <a:spcPts val="0"/>
              </a:spcBef>
              <a:spcAft>
                <a:spcPts val="1200"/>
              </a:spcAft>
              <a:buFont typeface="Wingdings" panose="05000000000000000000" pitchFamily="2" charset="2"/>
              <a:buChar char="§"/>
            </a:pPr>
            <a:r>
              <a:rPr lang="en-AU" sz="2400" dirty="0">
                <a:effectLst/>
                <a:latin typeface="Calibri" panose="020F0502020204030204" pitchFamily="34" charset="0"/>
              </a:rPr>
              <a:t>Data shows strengths and areas for improvement to support children and families.</a:t>
            </a:r>
          </a:p>
          <a:p>
            <a:pPr rtl="0" fontAlgn="ctr">
              <a:lnSpc>
                <a:spcPct val="100000"/>
              </a:lnSpc>
              <a:spcBef>
                <a:spcPts val="0"/>
              </a:spcBef>
              <a:spcAft>
                <a:spcPts val="1200"/>
              </a:spcAft>
              <a:buFont typeface="Wingdings" panose="05000000000000000000" pitchFamily="2" charset="2"/>
              <a:buChar char="§"/>
            </a:pPr>
            <a:endParaRPr lang="en-AU" sz="2400" dirty="0">
              <a:effectLst/>
              <a:latin typeface="Calibri" panose="020F0502020204030204" pitchFamily="34" charset="0"/>
            </a:endParaRPr>
          </a:p>
          <a:p>
            <a:pPr rtl="0" fontAlgn="ctr">
              <a:lnSpc>
                <a:spcPct val="100000"/>
              </a:lnSpc>
              <a:spcBef>
                <a:spcPts val="0"/>
              </a:spcBef>
              <a:spcAft>
                <a:spcPts val="1200"/>
              </a:spcAft>
              <a:buFont typeface="Wingdings" panose="05000000000000000000" pitchFamily="2" charset="2"/>
              <a:buChar char="§"/>
            </a:pPr>
            <a:r>
              <a:rPr lang="en-AU" sz="2400" dirty="0">
                <a:effectLst/>
                <a:latin typeface="Calibri" panose="020F0502020204030204" pitchFamily="34" charset="0"/>
              </a:rPr>
              <a:t>Wholistic indictor of use for everyone in our ecosystem</a:t>
            </a:r>
          </a:p>
          <a:p>
            <a:pPr rtl="0" fontAlgn="ctr">
              <a:lnSpc>
                <a:spcPct val="100000"/>
              </a:lnSpc>
              <a:spcBef>
                <a:spcPts val="0"/>
              </a:spcBef>
              <a:spcAft>
                <a:spcPts val="1200"/>
              </a:spcAft>
              <a:buFont typeface="Wingdings" panose="05000000000000000000" pitchFamily="2" charset="2"/>
              <a:buChar char="§"/>
            </a:pPr>
            <a:endParaRPr lang="en-AU" sz="2400" dirty="0">
              <a:latin typeface="Calibri" panose="020F0502020204030204" pitchFamily="34" charset="0"/>
            </a:endParaRPr>
          </a:p>
          <a:p>
            <a:pPr rtl="0" fontAlgn="ctr">
              <a:lnSpc>
                <a:spcPct val="100000"/>
              </a:lnSpc>
              <a:spcBef>
                <a:spcPts val="0"/>
              </a:spcBef>
              <a:spcAft>
                <a:spcPts val="1200"/>
              </a:spcAft>
              <a:buFont typeface="Wingdings" panose="05000000000000000000" pitchFamily="2" charset="2"/>
              <a:buChar char="§"/>
            </a:pPr>
            <a:r>
              <a:rPr lang="en-AU" sz="2400" dirty="0">
                <a:effectLst/>
                <a:latin typeface="Calibri" panose="020F0502020204030204" pitchFamily="34" charset="0"/>
              </a:rPr>
              <a:t>Used for research, policy and service delivery. </a:t>
            </a:r>
            <a:r>
              <a:rPr lang="en-AU" sz="2400" dirty="0">
                <a:effectLst/>
                <a:latin typeface="Calibri" panose="020F0502020204030204" pitchFamily="34" charset="0"/>
                <a:hlinkClick r:id="rId3"/>
              </a:rPr>
              <a:t>(Policy and research placemat.)</a:t>
            </a:r>
            <a:endParaRPr lang="en-AU" sz="2400" dirty="0">
              <a:effectLst/>
              <a:latin typeface="Calibri" panose="020F0502020204030204" pitchFamily="34" charset="0"/>
            </a:endParaRPr>
          </a:p>
          <a:p>
            <a:pPr>
              <a:lnSpc>
                <a:spcPct val="200000"/>
              </a:lnSpc>
              <a:buFont typeface="Wingdings" panose="05000000000000000000" pitchFamily="2" charset="2"/>
              <a:buChar char="§"/>
            </a:pPr>
            <a:endParaRPr lang="en-AU" sz="2800" dirty="0">
              <a:highlight>
                <a:srgbClr val="FFFF00"/>
              </a:highlight>
            </a:endParaRPr>
          </a:p>
          <a:p>
            <a:pPr>
              <a:lnSpc>
                <a:spcPct val="200000"/>
              </a:lnSpc>
              <a:buFont typeface="Wingdings" panose="05000000000000000000" pitchFamily="2" charset="2"/>
              <a:buChar char="§"/>
            </a:pPr>
            <a:endParaRPr lang="en-AU" sz="2800" dirty="0"/>
          </a:p>
          <a:p>
            <a:pPr>
              <a:lnSpc>
                <a:spcPct val="200000"/>
              </a:lnSpc>
              <a:buFont typeface="Wingdings" panose="05000000000000000000" pitchFamily="2" charset="2"/>
              <a:buChar char="§"/>
            </a:pPr>
            <a:endParaRPr lang="en-AU" sz="2400" dirty="0"/>
          </a:p>
          <a:p>
            <a:pPr>
              <a:lnSpc>
                <a:spcPct val="200000"/>
              </a:lnSpc>
              <a:buFont typeface="Wingdings" panose="05000000000000000000" pitchFamily="2" charset="2"/>
              <a:buChar char="§"/>
            </a:pPr>
            <a:endParaRPr lang="en-AU" sz="2400" dirty="0"/>
          </a:p>
          <a:p>
            <a:pPr>
              <a:lnSpc>
                <a:spcPct val="200000"/>
              </a:lnSpc>
              <a:buFont typeface="Wingdings" panose="05000000000000000000" pitchFamily="2" charset="2"/>
              <a:buChar char="§"/>
            </a:pPr>
            <a:endParaRPr lang="en-AU" sz="2400" dirty="0"/>
          </a:p>
        </p:txBody>
      </p:sp>
      <p:sp>
        <p:nvSpPr>
          <p:cNvPr id="2" name="Title 1"/>
          <p:cNvSpPr>
            <a:spLocks noGrp="1"/>
          </p:cNvSpPr>
          <p:nvPr>
            <p:ph type="title"/>
          </p:nvPr>
        </p:nvSpPr>
        <p:spPr>
          <a:xfrm>
            <a:off x="0" y="488429"/>
            <a:ext cx="12115801" cy="840545"/>
          </a:xfrm>
        </p:spPr>
        <p:txBody>
          <a:bodyPr/>
          <a:lstStyle/>
          <a:p>
            <a:pPr algn="ctr"/>
            <a:r>
              <a:rPr lang="en-AU" sz="2800" dirty="0">
                <a:solidFill>
                  <a:srgbClr val="4E285B"/>
                </a:solidFill>
              </a:rPr>
              <a:t>The Australian Early Development Census </a:t>
            </a:r>
            <a:br>
              <a:rPr lang="en-AU" sz="2800" dirty="0"/>
            </a:br>
            <a:endParaRPr lang="en-AU" sz="2800" dirty="0"/>
          </a:p>
        </p:txBody>
      </p:sp>
      <p:grpSp>
        <p:nvGrpSpPr>
          <p:cNvPr id="5" name="Group 4">
            <a:extLst>
              <a:ext uri="{FF2B5EF4-FFF2-40B4-BE49-F238E27FC236}">
                <a16:creationId xmlns:a16="http://schemas.microsoft.com/office/drawing/2014/main" id="{5530B164-7274-423F-EF35-C727C9C4C090}"/>
              </a:ext>
            </a:extLst>
          </p:cNvPr>
          <p:cNvGrpSpPr/>
          <p:nvPr/>
        </p:nvGrpSpPr>
        <p:grpSpPr>
          <a:xfrm>
            <a:off x="5797814" y="4396010"/>
            <a:ext cx="6252795" cy="1387980"/>
            <a:chOff x="0" y="0"/>
            <a:chExt cx="4748530" cy="904240"/>
          </a:xfrm>
        </p:grpSpPr>
        <p:grpSp>
          <p:nvGrpSpPr>
            <p:cNvPr id="6" name="Group 5">
              <a:extLst>
                <a:ext uri="{FF2B5EF4-FFF2-40B4-BE49-F238E27FC236}">
                  <a16:creationId xmlns:a16="http://schemas.microsoft.com/office/drawing/2014/main" id="{0E119352-3987-CB0B-9C90-34D81817FB7B}"/>
                </a:ext>
              </a:extLst>
            </p:cNvPr>
            <p:cNvGrpSpPr/>
            <p:nvPr/>
          </p:nvGrpSpPr>
          <p:grpSpPr>
            <a:xfrm>
              <a:off x="0" y="357267"/>
              <a:ext cx="4748530" cy="299724"/>
              <a:chOff x="0" y="77867"/>
              <a:chExt cx="4748530" cy="299724"/>
            </a:xfrm>
          </p:grpSpPr>
          <p:grpSp>
            <p:nvGrpSpPr>
              <p:cNvPr id="9" name="Group 8">
                <a:extLst>
                  <a:ext uri="{FF2B5EF4-FFF2-40B4-BE49-F238E27FC236}">
                    <a16:creationId xmlns:a16="http://schemas.microsoft.com/office/drawing/2014/main" id="{9C2ABC6F-5FC0-AB1C-A0D3-63216B757E94}"/>
                  </a:ext>
                </a:extLst>
              </p:cNvPr>
              <p:cNvGrpSpPr>
                <a:grpSpLocks/>
              </p:cNvGrpSpPr>
              <p:nvPr/>
            </p:nvGrpSpPr>
            <p:grpSpPr>
              <a:xfrm>
                <a:off x="0" y="108026"/>
                <a:ext cx="1079669" cy="269565"/>
                <a:chOff x="0" y="114300"/>
                <a:chExt cx="978408" cy="484632"/>
              </a:xfrm>
            </p:grpSpPr>
            <p:sp>
              <p:nvSpPr>
                <p:cNvPr id="13" name="Text Box 8">
                  <a:extLst>
                    <a:ext uri="{FF2B5EF4-FFF2-40B4-BE49-F238E27FC236}">
                      <a16:creationId xmlns:a16="http://schemas.microsoft.com/office/drawing/2014/main" id="{2DC2B503-61D0-8E79-336A-4990E6BAD5A8}"/>
                    </a:ext>
                  </a:extLst>
                </p:cNvPr>
                <p:cNvSpPr txBox="1"/>
                <p:nvPr/>
              </p:nvSpPr>
              <p:spPr>
                <a:xfrm>
                  <a:off x="267728" y="114300"/>
                  <a:ext cx="647126" cy="287466"/>
                </a:xfrm>
                <a:prstGeom prst="rect">
                  <a:avLst/>
                </a:prstGeom>
                <a:noFill/>
                <a:ln>
                  <a:noFill/>
                </a:ln>
              </p:spPr>
              <p:txBody>
                <a:bodyPr rot="0" spcFirstLastPara="0" vert="horz" wrap="square" lIns="91440" tIns="45720" rIns="91440" bIns="45720" numCol="1" spcCol="0" rtlCol="0" fromWordArt="0" anchor="t" anchorCtr="0" forceAA="0" compatLnSpc="1">
                  <a:prstTxWarp prst="textNoShape">
                    <a:avLst/>
                  </a:prstTxWarp>
                  <a:noAutofit/>
                </a:bodyPr>
                <a:lstStyle/>
                <a:p>
                  <a:r>
                    <a:rPr lang="en-US" sz="2000" b="1" dirty="0">
                      <a:solidFill>
                        <a:srgbClr val="FF2888"/>
                      </a:solidFill>
                      <a:effectLst/>
                      <a:latin typeface="Lato" panose="020F0502020204030203" pitchFamily="34" charset="0"/>
                      <a:ea typeface="Calibri" panose="020F0502020204030204" pitchFamily="34" charset="0"/>
                      <a:cs typeface="Times New Roman" panose="02020603050405020304" pitchFamily="18" charset="0"/>
                    </a:rPr>
                    <a:t>LAG</a:t>
                  </a:r>
                  <a:endParaRPr lang="en-AU" sz="1100" dirty="0">
                    <a:effectLst/>
                    <a:latin typeface="Lato" panose="020F0502020204030203" pitchFamily="34" charset="0"/>
                    <a:ea typeface="Calibri" panose="020F0502020204030204" pitchFamily="34" charset="0"/>
                    <a:cs typeface="Times New Roman" panose="02020603050405020304" pitchFamily="18" charset="0"/>
                  </a:endParaRPr>
                </a:p>
              </p:txBody>
            </p:sp>
            <p:sp>
              <p:nvSpPr>
                <p:cNvPr id="14" name="Arrow: Pentagon 13">
                  <a:extLst>
                    <a:ext uri="{FF2B5EF4-FFF2-40B4-BE49-F238E27FC236}">
                      <a16:creationId xmlns:a16="http://schemas.microsoft.com/office/drawing/2014/main" id="{2966E27E-9B8F-DF29-AE86-E1B50C0322C0}"/>
                    </a:ext>
                  </a:extLst>
                </p:cNvPr>
                <p:cNvSpPr/>
                <p:nvPr/>
              </p:nvSpPr>
              <p:spPr>
                <a:xfrm rot="10800000">
                  <a:off x="0" y="114300"/>
                  <a:ext cx="978408" cy="484632"/>
                </a:xfrm>
                <a:prstGeom prst="homePlate">
                  <a:avLst/>
                </a:prstGeom>
                <a:no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AU"/>
                </a:p>
              </p:txBody>
            </p:sp>
          </p:grpSp>
          <p:grpSp>
            <p:nvGrpSpPr>
              <p:cNvPr id="10" name="Group 9">
                <a:extLst>
                  <a:ext uri="{FF2B5EF4-FFF2-40B4-BE49-F238E27FC236}">
                    <a16:creationId xmlns:a16="http://schemas.microsoft.com/office/drawing/2014/main" id="{E3F30EFC-4F74-7736-AB9D-12F0011A222E}"/>
                  </a:ext>
                </a:extLst>
              </p:cNvPr>
              <p:cNvGrpSpPr>
                <a:grpSpLocks/>
              </p:cNvGrpSpPr>
              <p:nvPr/>
            </p:nvGrpSpPr>
            <p:grpSpPr bwMode="auto">
              <a:xfrm>
                <a:off x="3615913" y="77867"/>
                <a:ext cx="1132617" cy="278629"/>
                <a:chOff x="0" y="1143"/>
                <a:chExt cx="15621" cy="4845"/>
              </a:xfrm>
            </p:grpSpPr>
            <p:sp>
              <p:nvSpPr>
                <p:cNvPr id="11" name="Text Box 11">
                  <a:extLst>
                    <a:ext uri="{FF2B5EF4-FFF2-40B4-BE49-F238E27FC236}">
                      <a16:creationId xmlns:a16="http://schemas.microsoft.com/office/drawing/2014/main" id="{0E17C22D-2427-F37A-8E20-43F75AAAFCFF}"/>
                    </a:ext>
                  </a:extLst>
                </p:cNvPr>
                <p:cNvSpPr txBox="1">
                  <a:spLocks noChangeArrowheads="1"/>
                </p:cNvSpPr>
                <p:nvPr/>
              </p:nvSpPr>
              <p:spPr bwMode="auto">
                <a:xfrm>
                  <a:off x="2337" y="1437"/>
                  <a:ext cx="10291" cy="32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pPr algn="just">
                    <a:spcAft>
                      <a:spcPts val="1000"/>
                    </a:spcAft>
                  </a:pPr>
                  <a:r>
                    <a:rPr lang="en-US" sz="2000" b="1" dirty="0">
                      <a:solidFill>
                        <a:srgbClr val="A8D08D"/>
                      </a:solidFill>
                      <a:effectLst/>
                      <a:latin typeface="Lato" panose="020F0502020204030203" pitchFamily="34" charset="0"/>
                      <a:ea typeface="Calibri" panose="020F0502020204030204" pitchFamily="34" charset="0"/>
                      <a:cs typeface="Times New Roman" panose="02020603050405020304" pitchFamily="18" charset="0"/>
                    </a:rPr>
                    <a:t>LEAD</a:t>
                  </a:r>
                  <a:endParaRPr lang="en-AU" sz="1100" dirty="0">
                    <a:effectLst/>
                    <a:latin typeface="Lato" panose="020F0502020204030203" pitchFamily="34" charset="0"/>
                    <a:ea typeface="Calibri" panose="020F0502020204030204" pitchFamily="34" charset="0"/>
                    <a:cs typeface="Times New Roman" panose="02020603050405020304" pitchFamily="18" charset="0"/>
                  </a:endParaRPr>
                </a:p>
              </p:txBody>
            </p:sp>
            <p:sp>
              <p:nvSpPr>
                <p:cNvPr id="12" name="Arrow: Pentagon 11">
                  <a:extLst>
                    <a:ext uri="{FF2B5EF4-FFF2-40B4-BE49-F238E27FC236}">
                      <a16:creationId xmlns:a16="http://schemas.microsoft.com/office/drawing/2014/main" id="{51B86A27-5C8D-EEA3-74F7-742302946C02}"/>
                    </a:ext>
                  </a:extLst>
                </p:cNvPr>
                <p:cNvSpPr>
                  <a:spLocks noChangeArrowheads="1"/>
                </p:cNvSpPr>
                <p:nvPr/>
              </p:nvSpPr>
              <p:spPr bwMode="auto">
                <a:xfrm>
                  <a:off x="0" y="1143"/>
                  <a:ext cx="15621" cy="4845"/>
                </a:xfrm>
                <a:prstGeom prst="homePlate">
                  <a:avLst>
                    <a:gd name="adj" fmla="val 50004"/>
                  </a:avLst>
                </a:prstGeom>
                <a:noFill/>
                <a:ln w="12700">
                  <a:solidFill>
                    <a:schemeClr val="accent6">
                      <a:lumMod val="75000"/>
                      <a:lumOff val="0"/>
                    </a:schemeClr>
                  </a:solidFill>
                  <a:miter lim="800000"/>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ctr" anchorCtr="0" upright="1">
                  <a:noAutofit/>
                </a:bodyPr>
                <a:lstStyle/>
                <a:p>
                  <a:endParaRPr lang="en-AU"/>
                </a:p>
              </p:txBody>
            </p:sp>
          </p:grpSp>
        </p:grpSp>
        <p:pic>
          <p:nvPicPr>
            <p:cNvPr id="7" name="Picture 6" descr="A picture containing text, font, graphics, logo&#10;&#10;Description automatically generated">
              <a:extLst>
                <a:ext uri="{FF2B5EF4-FFF2-40B4-BE49-F238E27FC236}">
                  <a16:creationId xmlns:a16="http://schemas.microsoft.com/office/drawing/2014/main" id="{EC282B4E-B7C9-1EC0-4847-AAE01441A668}"/>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403350" y="0"/>
              <a:ext cx="1809750" cy="904240"/>
            </a:xfrm>
            <a:prstGeom prst="rect">
              <a:avLst/>
            </a:prstGeom>
            <a:noFill/>
            <a:ln>
              <a:noFill/>
            </a:ln>
          </p:spPr>
        </p:pic>
      </p:grpSp>
      <p:pic>
        <p:nvPicPr>
          <p:cNvPr id="4" name="Picture 3">
            <a:extLst>
              <a:ext uri="{FF2B5EF4-FFF2-40B4-BE49-F238E27FC236}">
                <a16:creationId xmlns:a16="http://schemas.microsoft.com/office/drawing/2014/main" id="{7C974A39-6308-8284-3E9C-B98B96CE2476}"/>
              </a:ext>
            </a:extLst>
          </p:cNvPr>
          <p:cNvPicPr>
            <a:picLocks noChangeAspect="1"/>
          </p:cNvPicPr>
          <p:nvPr/>
        </p:nvPicPr>
        <p:blipFill>
          <a:blip r:embed="rId5"/>
          <a:stretch>
            <a:fillRect/>
          </a:stretch>
        </p:blipFill>
        <p:spPr>
          <a:xfrm>
            <a:off x="5865046" y="1497313"/>
            <a:ext cx="6041208" cy="2763033"/>
          </a:xfrm>
          <a:prstGeom prst="rect">
            <a:avLst/>
          </a:prstGeom>
        </p:spPr>
      </p:pic>
    </p:spTree>
    <p:extLst>
      <p:ext uri="{BB962C8B-B14F-4D97-AF65-F5344CB8AC3E}">
        <p14:creationId xmlns:p14="http://schemas.microsoft.com/office/powerpoint/2010/main" val="296980147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111138">
            <a:alpha val="0"/>
          </a:srgb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25DEDC-35C4-7BBF-6F67-69D86A746CD7}"/>
              </a:ext>
            </a:extLst>
          </p:cNvPr>
          <p:cNvSpPr>
            <a:spLocks noGrp="1"/>
          </p:cNvSpPr>
          <p:nvPr>
            <p:ph type="title"/>
          </p:nvPr>
        </p:nvSpPr>
        <p:spPr>
          <a:xfrm>
            <a:off x="791146" y="508630"/>
            <a:ext cx="10465163" cy="908756"/>
          </a:xfrm>
        </p:spPr>
        <p:txBody>
          <a:bodyPr/>
          <a:lstStyle/>
          <a:p>
            <a:pPr algn="ctr"/>
            <a:r>
              <a:rPr lang="en-AU" sz="2800" dirty="0">
                <a:solidFill>
                  <a:srgbClr val="4E285B"/>
                </a:solidFill>
              </a:rPr>
              <a:t>Who are the children in the AEDC data today? </a:t>
            </a:r>
          </a:p>
        </p:txBody>
      </p:sp>
      <p:cxnSp>
        <p:nvCxnSpPr>
          <p:cNvPr id="8" name="Straight Arrow Connector 7">
            <a:extLst>
              <a:ext uri="{FF2B5EF4-FFF2-40B4-BE49-F238E27FC236}">
                <a16:creationId xmlns:a16="http://schemas.microsoft.com/office/drawing/2014/main" id="{534ACA12-EAE0-2ABD-58C6-1080DB4E9C75}"/>
              </a:ext>
            </a:extLst>
          </p:cNvPr>
          <p:cNvCxnSpPr>
            <a:cxnSpLocks/>
          </p:cNvCxnSpPr>
          <p:nvPr/>
        </p:nvCxnSpPr>
        <p:spPr>
          <a:xfrm>
            <a:off x="1018095" y="3650508"/>
            <a:ext cx="10571598" cy="0"/>
          </a:xfrm>
          <a:prstGeom prst="straightConnector1">
            <a:avLst/>
          </a:prstGeom>
          <a:ln w="38100">
            <a:solidFill>
              <a:srgbClr val="111138"/>
            </a:solidFill>
            <a:tailEnd type="triangle"/>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BE021082-D02B-04B5-AD90-1D91FCAE596D}"/>
              </a:ext>
            </a:extLst>
          </p:cNvPr>
          <p:cNvCxnSpPr/>
          <p:nvPr/>
        </p:nvCxnSpPr>
        <p:spPr>
          <a:xfrm flipV="1">
            <a:off x="1022120" y="2989780"/>
            <a:ext cx="0" cy="606175"/>
          </a:xfrm>
          <a:prstGeom prst="line">
            <a:avLst/>
          </a:prstGeom>
          <a:ln w="57150">
            <a:prstDash val="sysDot"/>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614FEB51-B456-6E6C-5259-96CE36FBAA4E}"/>
              </a:ext>
            </a:extLst>
          </p:cNvPr>
          <p:cNvSpPr txBox="1"/>
          <p:nvPr/>
        </p:nvSpPr>
        <p:spPr>
          <a:xfrm>
            <a:off x="641470" y="3650508"/>
            <a:ext cx="1006863" cy="369332"/>
          </a:xfrm>
          <a:prstGeom prst="rect">
            <a:avLst/>
          </a:prstGeom>
          <a:noFill/>
        </p:spPr>
        <p:txBody>
          <a:bodyPr wrap="square" rtlCol="0">
            <a:spAutoFit/>
          </a:bodyPr>
          <a:lstStyle/>
          <a:p>
            <a:r>
              <a:rPr lang="en-AU" dirty="0"/>
              <a:t>2009 </a:t>
            </a:r>
          </a:p>
        </p:txBody>
      </p:sp>
      <p:sp>
        <p:nvSpPr>
          <p:cNvPr id="12" name="TextBox 11">
            <a:extLst>
              <a:ext uri="{FF2B5EF4-FFF2-40B4-BE49-F238E27FC236}">
                <a16:creationId xmlns:a16="http://schemas.microsoft.com/office/drawing/2014/main" id="{C445A247-E9B7-99D0-AB12-208149D2660C}"/>
              </a:ext>
            </a:extLst>
          </p:cNvPr>
          <p:cNvSpPr txBox="1"/>
          <p:nvPr/>
        </p:nvSpPr>
        <p:spPr>
          <a:xfrm>
            <a:off x="264190" y="2523196"/>
            <a:ext cx="1664413" cy="461665"/>
          </a:xfrm>
          <a:prstGeom prst="rect">
            <a:avLst/>
          </a:prstGeom>
          <a:noFill/>
        </p:spPr>
        <p:txBody>
          <a:bodyPr wrap="square" rtlCol="0">
            <a:spAutoFit/>
          </a:bodyPr>
          <a:lstStyle/>
          <a:p>
            <a:pPr algn="ctr"/>
            <a:r>
              <a:rPr lang="en-AU" sz="1200" dirty="0"/>
              <a:t>The first AEDC collection year</a:t>
            </a:r>
          </a:p>
        </p:txBody>
      </p:sp>
      <p:cxnSp>
        <p:nvCxnSpPr>
          <p:cNvPr id="15" name="Straight Connector 14">
            <a:extLst>
              <a:ext uri="{FF2B5EF4-FFF2-40B4-BE49-F238E27FC236}">
                <a16:creationId xmlns:a16="http://schemas.microsoft.com/office/drawing/2014/main" id="{39294441-6894-48B3-7522-D172F63BB0E1}"/>
              </a:ext>
            </a:extLst>
          </p:cNvPr>
          <p:cNvCxnSpPr>
            <a:cxnSpLocks/>
          </p:cNvCxnSpPr>
          <p:nvPr/>
        </p:nvCxnSpPr>
        <p:spPr>
          <a:xfrm flipV="1">
            <a:off x="11329163" y="2795737"/>
            <a:ext cx="0" cy="800218"/>
          </a:xfrm>
          <a:prstGeom prst="line">
            <a:avLst/>
          </a:prstGeom>
          <a:ln w="57150">
            <a:solidFill>
              <a:schemeClr val="tx2">
                <a:lumMod val="60000"/>
                <a:lumOff val="40000"/>
              </a:schemeClr>
            </a:solidFill>
            <a:prstDash val="lgDashDotDot"/>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DD515DE9-7435-D84C-4BF4-9BB9451B7652}"/>
              </a:ext>
            </a:extLst>
          </p:cNvPr>
          <p:cNvSpPr txBox="1"/>
          <p:nvPr/>
        </p:nvSpPr>
        <p:spPr>
          <a:xfrm>
            <a:off x="10980014" y="3653431"/>
            <a:ext cx="917815" cy="369332"/>
          </a:xfrm>
          <a:prstGeom prst="rect">
            <a:avLst/>
          </a:prstGeom>
          <a:noFill/>
        </p:spPr>
        <p:txBody>
          <a:bodyPr wrap="square" rtlCol="0">
            <a:spAutoFit/>
          </a:bodyPr>
          <a:lstStyle/>
          <a:p>
            <a:r>
              <a:rPr lang="en-AU" dirty="0"/>
              <a:t>2030</a:t>
            </a:r>
          </a:p>
        </p:txBody>
      </p:sp>
      <p:cxnSp>
        <p:nvCxnSpPr>
          <p:cNvPr id="18" name="Straight Connector 17">
            <a:extLst>
              <a:ext uri="{FF2B5EF4-FFF2-40B4-BE49-F238E27FC236}">
                <a16:creationId xmlns:a16="http://schemas.microsoft.com/office/drawing/2014/main" id="{560C1658-8549-B776-9F42-755C77A77511}"/>
              </a:ext>
            </a:extLst>
          </p:cNvPr>
          <p:cNvCxnSpPr>
            <a:cxnSpLocks/>
          </p:cNvCxnSpPr>
          <p:nvPr/>
        </p:nvCxnSpPr>
        <p:spPr>
          <a:xfrm flipV="1">
            <a:off x="3482939" y="2962341"/>
            <a:ext cx="0" cy="633614"/>
          </a:xfrm>
          <a:prstGeom prst="line">
            <a:avLst/>
          </a:prstGeom>
          <a:ln w="57150">
            <a:solidFill>
              <a:srgbClr val="48803A"/>
            </a:solidFill>
            <a:prstDash val="sysDash"/>
          </a:ln>
        </p:spPr>
        <p:style>
          <a:lnRef idx="1">
            <a:schemeClr val="accent1"/>
          </a:lnRef>
          <a:fillRef idx="0">
            <a:schemeClr val="accent1"/>
          </a:fillRef>
          <a:effectRef idx="0">
            <a:schemeClr val="accent1"/>
          </a:effectRef>
          <a:fontRef idx="minor">
            <a:schemeClr val="tx1"/>
          </a:fontRef>
        </p:style>
      </p:cxnSp>
      <p:sp>
        <p:nvSpPr>
          <p:cNvPr id="20" name="TextBox 19">
            <a:extLst>
              <a:ext uri="{FF2B5EF4-FFF2-40B4-BE49-F238E27FC236}">
                <a16:creationId xmlns:a16="http://schemas.microsoft.com/office/drawing/2014/main" id="{7AA4E4C3-5292-C04E-AC5D-35A7FB24460B}"/>
              </a:ext>
            </a:extLst>
          </p:cNvPr>
          <p:cNvSpPr txBox="1"/>
          <p:nvPr/>
        </p:nvSpPr>
        <p:spPr>
          <a:xfrm>
            <a:off x="3120078" y="3650832"/>
            <a:ext cx="791109" cy="369332"/>
          </a:xfrm>
          <a:prstGeom prst="rect">
            <a:avLst/>
          </a:prstGeom>
          <a:noFill/>
        </p:spPr>
        <p:txBody>
          <a:bodyPr wrap="square" rtlCol="0">
            <a:spAutoFit/>
          </a:bodyPr>
          <a:lstStyle/>
          <a:p>
            <a:r>
              <a:rPr lang="en-AU" dirty="0"/>
              <a:t>2021</a:t>
            </a:r>
          </a:p>
        </p:txBody>
      </p:sp>
      <p:sp>
        <p:nvSpPr>
          <p:cNvPr id="21" name="TextBox 20">
            <a:extLst>
              <a:ext uri="{FF2B5EF4-FFF2-40B4-BE49-F238E27FC236}">
                <a16:creationId xmlns:a16="http://schemas.microsoft.com/office/drawing/2014/main" id="{639A0C73-A5BD-70DB-9004-B99B79B0F402}"/>
              </a:ext>
            </a:extLst>
          </p:cNvPr>
          <p:cNvSpPr txBox="1"/>
          <p:nvPr/>
        </p:nvSpPr>
        <p:spPr>
          <a:xfrm>
            <a:off x="2815117" y="2473238"/>
            <a:ext cx="1335641" cy="461665"/>
          </a:xfrm>
          <a:prstGeom prst="rect">
            <a:avLst/>
          </a:prstGeom>
          <a:noFill/>
        </p:spPr>
        <p:txBody>
          <a:bodyPr wrap="square" rtlCol="0">
            <a:spAutoFit/>
          </a:bodyPr>
          <a:lstStyle/>
          <a:p>
            <a:pPr algn="ctr"/>
            <a:r>
              <a:rPr lang="en-AU" sz="1200" dirty="0"/>
              <a:t>AEDC collection year</a:t>
            </a:r>
          </a:p>
        </p:txBody>
      </p:sp>
      <p:cxnSp>
        <p:nvCxnSpPr>
          <p:cNvPr id="23" name="Straight Connector 22">
            <a:extLst>
              <a:ext uri="{FF2B5EF4-FFF2-40B4-BE49-F238E27FC236}">
                <a16:creationId xmlns:a16="http://schemas.microsoft.com/office/drawing/2014/main" id="{5CBDE475-A791-660D-4DF7-1BCEAD600995}"/>
              </a:ext>
            </a:extLst>
          </p:cNvPr>
          <p:cNvCxnSpPr/>
          <p:nvPr/>
        </p:nvCxnSpPr>
        <p:spPr>
          <a:xfrm flipV="1">
            <a:off x="6023728" y="2934903"/>
            <a:ext cx="0" cy="661052"/>
          </a:xfrm>
          <a:prstGeom prst="line">
            <a:avLst/>
          </a:prstGeom>
          <a:ln w="5715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605A04DE-9C85-7D77-1D7B-15A8BD1F5A5F}"/>
              </a:ext>
            </a:extLst>
          </p:cNvPr>
          <p:cNvCxnSpPr/>
          <p:nvPr/>
        </p:nvCxnSpPr>
        <p:spPr>
          <a:xfrm flipV="1">
            <a:off x="9149509" y="2947901"/>
            <a:ext cx="0" cy="661052"/>
          </a:xfrm>
          <a:prstGeom prst="line">
            <a:avLst/>
          </a:prstGeom>
          <a:ln w="57150">
            <a:solidFill>
              <a:srgbClr val="7030A0"/>
            </a:solidFill>
            <a:prstDash val="dash"/>
          </a:ln>
        </p:spPr>
        <p:style>
          <a:lnRef idx="1">
            <a:schemeClr val="accent1"/>
          </a:lnRef>
          <a:fillRef idx="0">
            <a:schemeClr val="accent1"/>
          </a:fillRef>
          <a:effectRef idx="0">
            <a:schemeClr val="accent1"/>
          </a:effectRef>
          <a:fontRef idx="minor">
            <a:schemeClr val="tx1"/>
          </a:fontRef>
        </p:style>
      </p:cxnSp>
      <p:sp>
        <p:nvSpPr>
          <p:cNvPr id="26" name="TextBox 25">
            <a:extLst>
              <a:ext uri="{FF2B5EF4-FFF2-40B4-BE49-F238E27FC236}">
                <a16:creationId xmlns:a16="http://schemas.microsoft.com/office/drawing/2014/main" id="{2A03623A-76E1-415F-7289-06963390C51C}"/>
              </a:ext>
            </a:extLst>
          </p:cNvPr>
          <p:cNvSpPr txBox="1"/>
          <p:nvPr/>
        </p:nvSpPr>
        <p:spPr>
          <a:xfrm>
            <a:off x="5561130" y="3608953"/>
            <a:ext cx="1323629" cy="461665"/>
          </a:xfrm>
          <a:prstGeom prst="rect">
            <a:avLst/>
          </a:prstGeom>
          <a:noFill/>
        </p:spPr>
        <p:txBody>
          <a:bodyPr wrap="square" rtlCol="0">
            <a:spAutoFit/>
          </a:bodyPr>
          <a:lstStyle/>
          <a:p>
            <a:r>
              <a:rPr lang="en-AU" sz="2400" dirty="0"/>
              <a:t>2024</a:t>
            </a:r>
          </a:p>
        </p:txBody>
      </p:sp>
      <p:sp>
        <p:nvSpPr>
          <p:cNvPr id="28" name="TextBox 27">
            <a:extLst>
              <a:ext uri="{FF2B5EF4-FFF2-40B4-BE49-F238E27FC236}">
                <a16:creationId xmlns:a16="http://schemas.microsoft.com/office/drawing/2014/main" id="{1DE28EEE-19E2-BA9B-5181-B0C92D566DBC}"/>
              </a:ext>
            </a:extLst>
          </p:cNvPr>
          <p:cNvSpPr txBox="1"/>
          <p:nvPr/>
        </p:nvSpPr>
        <p:spPr>
          <a:xfrm>
            <a:off x="8819785" y="3718317"/>
            <a:ext cx="1006863" cy="369332"/>
          </a:xfrm>
          <a:prstGeom prst="rect">
            <a:avLst/>
          </a:prstGeom>
          <a:noFill/>
        </p:spPr>
        <p:txBody>
          <a:bodyPr wrap="square" rtlCol="0">
            <a:spAutoFit/>
          </a:bodyPr>
          <a:lstStyle/>
          <a:p>
            <a:r>
              <a:rPr lang="en-AU" dirty="0"/>
              <a:t>2027</a:t>
            </a:r>
          </a:p>
        </p:txBody>
      </p:sp>
      <p:pic>
        <p:nvPicPr>
          <p:cNvPr id="31" name="Picture 30">
            <a:extLst>
              <a:ext uri="{FF2B5EF4-FFF2-40B4-BE49-F238E27FC236}">
                <a16:creationId xmlns:a16="http://schemas.microsoft.com/office/drawing/2014/main" id="{481432B1-32B3-7EB7-D177-277C6A83BF6A}"/>
              </a:ext>
            </a:extLst>
          </p:cNvPr>
          <p:cNvPicPr>
            <a:picLocks noChangeAspect="1"/>
          </p:cNvPicPr>
          <p:nvPr/>
        </p:nvPicPr>
        <p:blipFill>
          <a:blip r:embed="rId2"/>
          <a:stretch>
            <a:fillRect/>
          </a:stretch>
        </p:blipFill>
        <p:spPr>
          <a:xfrm>
            <a:off x="8536777" y="2465327"/>
            <a:ext cx="1347333" cy="512108"/>
          </a:xfrm>
          <a:prstGeom prst="rect">
            <a:avLst/>
          </a:prstGeom>
        </p:spPr>
      </p:pic>
      <p:pic>
        <p:nvPicPr>
          <p:cNvPr id="32" name="Picture 31">
            <a:extLst>
              <a:ext uri="{FF2B5EF4-FFF2-40B4-BE49-F238E27FC236}">
                <a16:creationId xmlns:a16="http://schemas.microsoft.com/office/drawing/2014/main" id="{26927205-5EEF-110A-DF59-AE284C88FBD9}"/>
              </a:ext>
            </a:extLst>
          </p:cNvPr>
          <p:cNvPicPr>
            <a:picLocks noChangeAspect="1"/>
          </p:cNvPicPr>
          <p:nvPr/>
        </p:nvPicPr>
        <p:blipFill>
          <a:blip r:embed="rId2"/>
          <a:stretch>
            <a:fillRect/>
          </a:stretch>
        </p:blipFill>
        <p:spPr>
          <a:xfrm>
            <a:off x="10655496" y="2448016"/>
            <a:ext cx="1347333" cy="512108"/>
          </a:xfrm>
          <a:prstGeom prst="rect">
            <a:avLst/>
          </a:prstGeom>
        </p:spPr>
      </p:pic>
      <p:cxnSp>
        <p:nvCxnSpPr>
          <p:cNvPr id="34" name="Straight Connector 33">
            <a:extLst>
              <a:ext uri="{FF2B5EF4-FFF2-40B4-BE49-F238E27FC236}">
                <a16:creationId xmlns:a16="http://schemas.microsoft.com/office/drawing/2014/main" id="{78A05CDD-8C3C-F515-24E3-0C7A694706EE}"/>
              </a:ext>
            </a:extLst>
          </p:cNvPr>
          <p:cNvCxnSpPr>
            <a:cxnSpLocks/>
          </p:cNvCxnSpPr>
          <p:nvPr/>
        </p:nvCxnSpPr>
        <p:spPr>
          <a:xfrm flipV="1">
            <a:off x="4296806" y="3859679"/>
            <a:ext cx="1148959" cy="119284"/>
          </a:xfrm>
          <a:prstGeom prst="line">
            <a:avLst/>
          </a:prstGeom>
          <a:ln w="57150">
            <a:prstDash val="sysDot"/>
          </a:ln>
        </p:spPr>
        <p:style>
          <a:lnRef idx="1">
            <a:schemeClr val="accent1"/>
          </a:lnRef>
          <a:fillRef idx="0">
            <a:schemeClr val="accent1"/>
          </a:fillRef>
          <a:effectRef idx="0">
            <a:schemeClr val="accent1"/>
          </a:effectRef>
          <a:fontRef idx="minor">
            <a:schemeClr val="tx1"/>
          </a:fontRef>
        </p:style>
      </p:cxnSp>
      <p:sp>
        <p:nvSpPr>
          <p:cNvPr id="38" name="TextBox 37">
            <a:extLst>
              <a:ext uri="{FF2B5EF4-FFF2-40B4-BE49-F238E27FC236}">
                <a16:creationId xmlns:a16="http://schemas.microsoft.com/office/drawing/2014/main" id="{DB700587-35D4-E0EA-1E3A-516A873CB33E}"/>
              </a:ext>
            </a:extLst>
          </p:cNvPr>
          <p:cNvSpPr txBox="1"/>
          <p:nvPr/>
        </p:nvSpPr>
        <p:spPr>
          <a:xfrm>
            <a:off x="2338178" y="4003099"/>
            <a:ext cx="1858529" cy="738664"/>
          </a:xfrm>
          <a:prstGeom prst="rect">
            <a:avLst/>
          </a:prstGeom>
          <a:noFill/>
        </p:spPr>
        <p:txBody>
          <a:bodyPr wrap="square" rtlCol="0">
            <a:spAutoFit/>
          </a:bodyPr>
          <a:lstStyle/>
          <a:p>
            <a:r>
              <a:rPr lang="en-AU" sz="1400" dirty="0"/>
              <a:t>Children of the first collection are now 20 years old </a:t>
            </a:r>
          </a:p>
        </p:txBody>
      </p:sp>
      <p:cxnSp>
        <p:nvCxnSpPr>
          <p:cNvPr id="42" name="Straight Connector 41">
            <a:extLst>
              <a:ext uri="{FF2B5EF4-FFF2-40B4-BE49-F238E27FC236}">
                <a16:creationId xmlns:a16="http://schemas.microsoft.com/office/drawing/2014/main" id="{26BED013-AA4C-8FC3-81BB-F8B6F5080AAD}"/>
              </a:ext>
            </a:extLst>
          </p:cNvPr>
          <p:cNvCxnSpPr>
            <a:cxnSpLocks/>
          </p:cNvCxnSpPr>
          <p:nvPr/>
        </p:nvCxnSpPr>
        <p:spPr>
          <a:xfrm flipH="1" flipV="1">
            <a:off x="6517304" y="3876602"/>
            <a:ext cx="860942" cy="57640"/>
          </a:xfrm>
          <a:prstGeom prst="line">
            <a:avLst/>
          </a:prstGeom>
          <a:ln w="57150">
            <a:solidFill>
              <a:schemeClr val="tx2">
                <a:lumMod val="60000"/>
                <a:lumOff val="40000"/>
              </a:schemeClr>
            </a:solidFill>
            <a:prstDash val="lgDashDotDot"/>
          </a:ln>
        </p:spPr>
        <p:style>
          <a:lnRef idx="1">
            <a:schemeClr val="accent1"/>
          </a:lnRef>
          <a:fillRef idx="0">
            <a:schemeClr val="accent1"/>
          </a:fillRef>
          <a:effectRef idx="0">
            <a:schemeClr val="accent1"/>
          </a:effectRef>
          <a:fontRef idx="minor">
            <a:schemeClr val="tx1"/>
          </a:fontRef>
        </p:style>
      </p:cxnSp>
      <p:sp>
        <p:nvSpPr>
          <p:cNvPr id="44" name="TextBox 43">
            <a:extLst>
              <a:ext uri="{FF2B5EF4-FFF2-40B4-BE49-F238E27FC236}">
                <a16:creationId xmlns:a16="http://schemas.microsoft.com/office/drawing/2014/main" id="{9404DF73-C417-B20F-2D79-88E0B4FCDF98}"/>
              </a:ext>
            </a:extLst>
          </p:cNvPr>
          <p:cNvSpPr txBox="1"/>
          <p:nvPr/>
        </p:nvSpPr>
        <p:spPr>
          <a:xfrm>
            <a:off x="7393015" y="3799640"/>
            <a:ext cx="1223005" cy="523220"/>
          </a:xfrm>
          <a:prstGeom prst="rect">
            <a:avLst/>
          </a:prstGeom>
          <a:noFill/>
        </p:spPr>
        <p:txBody>
          <a:bodyPr wrap="square" rtlCol="0">
            <a:spAutoFit/>
          </a:bodyPr>
          <a:lstStyle/>
          <a:p>
            <a:pPr algn="ctr"/>
            <a:r>
              <a:rPr lang="en-AU" sz="1400" dirty="0"/>
              <a:t>Children in utero</a:t>
            </a:r>
          </a:p>
        </p:txBody>
      </p:sp>
      <p:cxnSp>
        <p:nvCxnSpPr>
          <p:cNvPr id="47" name="Straight Connector 46">
            <a:extLst>
              <a:ext uri="{FF2B5EF4-FFF2-40B4-BE49-F238E27FC236}">
                <a16:creationId xmlns:a16="http://schemas.microsoft.com/office/drawing/2014/main" id="{416EE535-3C55-1BEA-5351-D7D0FA46BADF}"/>
              </a:ext>
            </a:extLst>
          </p:cNvPr>
          <p:cNvCxnSpPr>
            <a:cxnSpLocks/>
          </p:cNvCxnSpPr>
          <p:nvPr/>
        </p:nvCxnSpPr>
        <p:spPr>
          <a:xfrm flipH="1" flipV="1">
            <a:off x="6272928" y="4056393"/>
            <a:ext cx="713702" cy="568999"/>
          </a:xfrm>
          <a:prstGeom prst="line">
            <a:avLst/>
          </a:prstGeom>
          <a:ln w="57150">
            <a:solidFill>
              <a:srgbClr val="7030A0"/>
            </a:solidFill>
            <a:prstDash val="dash"/>
          </a:ln>
        </p:spPr>
        <p:style>
          <a:lnRef idx="1">
            <a:schemeClr val="accent1"/>
          </a:lnRef>
          <a:fillRef idx="0">
            <a:schemeClr val="accent1"/>
          </a:fillRef>
          <a:effectRef idx="0">
            <a:schemeClr val="accent1"/>
          </a:effectRef>
          <a:fontRef idx="minor">
            <a:schemeClr val="tx1"/>
          </a:fontRef>
        </p:style>
      </p:cxnSp>
      <p:sp>
        <p:nvSpPr>
          <p:cNvPr id="48" name="TextBox 47">
            <a:extLst>
              <a:ext uri="{FF2B5EF4-FFF2-40B4-BE49-F238E27FC236}">
                <a16:creationId xmlns:a16="http://schemas.microsoft.com/office/drawing/2014/main" id="{CA8427CB-C64A-2EEF-27E1-73CC8734D96E}"/>
              </a:ext>
            </a:extLst>
          </p:cNvPr>
          <p:cNvSpPr txBox="1"/>
          <p:nvPr/>
        </p:nvSpPr>
        <p:spPr>
          <a:xfrm>
            <a:off x="6968898" y="4720127"/>
            <a:ext cx="1223004" cy="738664"/>
          </a:xfrm>
          <a:prstGeom prst="rect">
            <a:avLst/>
          </a:prstGeom>
          <a:noFill/>
        </p:spPr>
        <p:txBody>
          <a:bodyPr wrap="square" rtlCol="0">
            <a:spAutoFit/>
          </a:bodyPr>
          <a:lstStyle/>
          <a:p>
            <a:r>
              <a:rPr lang="en-AU" sz="1400" dirty="0"/>
              <a:t>Children who are 2 years old</a:t>
            </a:r>
          </a:p>
        </p:txBody>
      </p:sp>
      <p:sp>
        <p:nvSpPr>
          <p:cNvPr id="3" name="Freeform: Shape 2">
            <a:extLst>
              <a:ext uri="{FF2B5EF4-FFF2-40B4-BE49-F238E27FC236}">
                <a16:creationId xmlns:a16="http://schemas.microsoft.com/office/drawing/2014/main" id="{4FB1CDC2-B3B7-1EE1-CE4E-3B2C2D31687F}"/>
              </a:ext>
            </a:extLst>
          </p:cNvPr>
          <p:cNvSpPr/>
          <p:nvPr/>
        </p:nvSpPr>
        <p:spPr>
          <a:xfrm>
            <a:off x="1206631" y="3063711"/>
            <a:ext cx="0" cy="0"/>
          </a:xfrm>
          <a:custGeom>
            <a:avLst/>
            <a:gdLst>
              <a:gd name="connsiteX0" fmla="*/ 0 w 0"/>
              <a:gd name="connsiteY0" fmla="*/ 0 h 0"/>
              <a:gd name="connsiteX1" fmla="*/ 0 w 0"/>
              <a:gd name="connsiteY1" fmla="*/ 0 h 0"/>
            </a:gdLst>
            <a:ahLst/>
            <a:cxnLst>
              <a:cxn ang="0">
                <a:pos x="connsiteX0" y="connsiteY0"/>
              </a:cxn>
              <a:cxn ang="0">
                <a:pos x="connsiteX1" y="connsiteY1"/>
              </a:cxn>
            </a:cxnLst>
            <a:rect l="l" t="t" r="r" b="b"/>
            <a:pathLst>
              <a:path>
                <a:moveTo>
                  <a:pt x="0" y="0"/>
                </a:moveTo>
                <a:lnTo>
                  <a:pt x="0" y="0"/>
                </a:lnTo>
              </a:path>
            </a:pathLst>
          </a:cu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cxnSp>
        <p:nvCxnSpPr>
          <p:cNvPr id="24" name="Straight Connector 23">
            <a:extLst>
              <a:ext uri="{FF2B5EF4-FFF2-40B4-BE49-F238E27FC236}">
                <a16:creationId xmlns:a16="http://schemas.microsoft.com/office/drawing/2014/main" id="{60E29D86-0AF5-070F-ADED-EA5DED464ABC}"/>
              </a:ext>
            </a:extLst>
          </p:cNvPr>
          <p:cNvCxnSpPr>
            <a:cxnSpLocks/>
          </p:cNvCxnSpPr>
          <p:nvPr/>
        </p:nvCxnSpPr>
        <p:spPr>
          <a:xfrm flipV="1">
            <a:off x="4871285" y="4070618"/>
            <a:ext cx="839064" cy="409534"/>
          </a:xfrm>
          <a:prstGeom prst="line">
            <a:avLst/>
          </a:prstGeom>
          <a:ln w="57150">
            <a:solidFill>
              <a:srgbClr val="48803A"/>
            </a:solidFill>
            <a:prstDash val="sysDash"/>
          </a:ln>
        </p:spPr>
        <p:style>
          <a:lnRef idx="1">
            <a:schemeClr val="accent1"/>
          </a:lnRef>
          <a:fillRef idx="0">
            <a:schemeClr val="accent1"/>
          </a:fillRef>
          <a:effectRef idx="0">
            <a:schemeClr val="accent1"/>
          </a:effectRef>
          <a:fontRef idx="minor">
            <a:schemeClr val="tx1"/>
          </a:fontRef>
        </p:style>
      </p:cxnSp>
      <p:sp>
        <p:nvSpPr>
          <p:cNvPr id="43" name="TextBox 42">
            <a:extLst>
              <a:ext uri="{FF2B5EF4-FFF2-40B4-BE49-F238E27FC236}">
                <a16:creationId xmlns:a16="http://schemas.microsoft.com/office/drawing/2014/main" id="{3153CF34-5D90-04ED-BF75-DB54CD4A476F}"/>
              </a:ext>
            </a:extLst>
          </p:cNvPr>
          <p:cNvSpPr txBox="1"/>
          <p:nvPr/>
        </p:nvSpPr>
        <p:spPr>
          <a:xfrm>
            <a:off x="3770411" y="4438235"/>
            <a:ext cx="1562542" cy="954107"/>
          </a:xfrm>
          <a:prstGeom prst="rect">
            <a:avLst/>
          </a:prstGeom>
          <a:noFill/>
        </p:spPr>
        <p:txBody>
          <a:bodyPr wrap="square" rtlCol="0">
            <a:spAutoFit/>
          </a:bodyPr>
          <a:lstStyle/>
          <a:p>
            <a:r>
              <a:rPr lang="en-AU" sz="1400" dirty="0"/>
              <a:t>Children are now 8 years old and doing NAPLAN this year</a:t>
            </a:r>
          </a:p>
        </p:txBody>
      </p:sp>
      <p:sp>
        <p:nvSpPr>
          <p:cNvPr id="5" name="TextBox 4">
            <a:extLst>
              <a:ext uri="{FF2B5EF4-FFF2-40B4-BE49-F238E27FC236}">
                <a16:creationId xmlns:a16="http://schemas.microsoft.com/office/drawing/2014/main" id="{A9507855-4061-F2C8-22EE-E1ACC207C1D7}"/>
              </a:ext>
            </a:extLst>
          </p:cNvPr>
          <p:cNvSpPr txBox="1"/>
          <p:nvPr/>
        </p:nvSpPr>
        <p:spPr>
          <a:xfrm>
            <a:off x="5215378" y="2371493"/>
            <a:ext cx="1616700" cy="523220"/>
          </a:xfrm>
          <a:prstGeom prst="rect">
            <a:avLst/>
          </a:prstGeom>
          <a:noFill/>
        </p:spPr>
        <p:txBody>
          <a:bodyPr wrap="square" rtlCol="0">
            <a:spAutoFit/>
          </a:bodyPr>
          <a:lstStyle/>
          <a:p>
            <a:pPr algn="ctr"/>
            <a:r>
              <a:rPr lang="en-AU" sz="1400" dirty="0"/>
              <a:t>AEDC collection year</a:t>
            </a:r>
          </a:p>
        </p:txBody>
      </p:sp>
      <p:cxnSp>
        <p:nvCxnSpPr>
          <p:cNvPr id="13" name="Straight Connector 12">
            <a:extLst>
              <a:ext uri="{FF2B5EF4-FFF2-40B4-BE49-F238E27FC236}">
                <a16:creationId xmlns:a16="http://schemas.microsoft.com/office/drawing/2014/main" id="{8F508304-C9C2-428E-9BE7-7FC01AE46D94}"/>
              </a:ext>
            </a:extLst>
          </p:cNvPr>
          <p:cNvCxnSpPr>
            <a:cxnSpLocks/>
          </p:cNvCxnSpPr>
          <p:nvPr/>
        </p:nvCxnSpPr>
        <p:spPr>
          <a:xfrm flipV="1">
            <a:off x="5949886" y="4059219"/>
            <a:ext cx="63178" cy="767194"/>
          </a:xfrm>
          <a:prstGeom prst="line">
            <a:avLst/>
          </a:prstGeom>
          <a:ln w="57150">
            <a:solidFill>
              <a:srgbClr val="0070C0"/>
            </a:solidFill>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64438742-9550-2B59-2F56-CEF7B2E71CDC}"/>
              </a:ext>
            </a:extLst>
          </p:cNvPr>
          <p:cNvSpPr txBox="1"/>
          <p:nvPr/>
        </p:nvSpPr>
        <p:spPr>
          <a:xfrm>
            <a:off x="5332953" y="4905006"/>
            <a:ext cx="1108122" cy="738664"/>
          </a:xfrm>
          <a:prstGeom prst="rect">
            <a:avLst/>
          </a:prstGeom>
          <a:noFill/>
        </p:spPr>
        <p:txBody>
          <a:bodyPr wrap="square" rtlCol="0">
            <a:spAutoFit/>
          </a:bodyPr>
          <a:lstStyle/>
          <a:p>
            <a:r>
              <a:rPr lang="en-AU" sz="1400" dirty="0"/>
              <a:t>Children in Transition year level</a:t>
            </a:r>
          </a:p>
        </p:txBody>
      </p:sp>
      <p:sp>
        <p:nvSpPr>
          <p:cNvPr id="22" name="TextBox 21">
            <a:extLst>
              <a:ext uri="{FF2B5EF4-FFF2-40B4-BE49-F238E27FC236}">
                <a16:creationId xmlns:a16="http://schemas.microsoft.com/office/drawing/2014/main" id="{7E9365F0-789C-26C4-1AED-EFA7F68C3204}"/>
              </a:ext>
            </a:extLst>
          </p:cNvPr>
          <p:cNvSpPr txBox="1"/>
          <p:nvPr/>
        </p:nvSpPr>
        <p:spPr>
          <a:xfrm>
            <a:off x="1989924" y="6263904"/>
            <a:ext cx="8044190" cy="369332"/>
          </a:xfrm>
          <a:prstGeom prst="rect">
            <a:avLst/>
          </a:prstGeom>
          <a:noFill/>
        </p:spPr>
        <p:txBody>
          <a:bodyPr wrap="none" rtlCol="0">
            <a:spAutoFit/>
          </a:bodyPr>
          <a:lstStyle/>
          <a:p>
            <a:r>
              <a:rPr lang="en-AU" dirty="0"/>
              <a:t>Children who will ‘close the gap’ in 2030 are being born 2024 financial year.</a:t>
            </a:r>
          </a:p>
        </p:txBody>
      </p:sp>
      <p:pic>
        <p:nvPicPr>
          <p:cNvPr id="53" name="Picture 52">
            <a:extLst>
              <a:ext uri="{FF2B5EF4-FFF2-40B4-BE49-F238E27FC236}">
                <a16:creationId xmlns:a16="http://schemas.microsoft.com/office/drawing/2014/main" id="{DC9A0E50-1CD5-0F8A-0260-094E58798800}"/>
              </a:ext>
            </a:extLst>
          </p:cNvPr>
          <p:cNvPicPr>
            <a:picLocks noChangeAspect="1"/>
          </p:cNvPicPr>
          <p:nvPr/>
        </p:nvPicPr>
        <p:blipFill>
          <a:blip r:embed="rId3"/>
          <a:stretch>
            <a:fillRect/>
          </a:stretch>
        </p:blipFill>
        <p:spPr>
          <a:xfrm>
            <a:off x="8386083" y="4164422"/>
            <a:ext cx="635605" cy="778672"/>
          </a:xfrm>
          <a:prstGeom prst="rect">
            <a:avLst/>
          </a:prstGeom>
        </p:spPr>
      </p:pic>
      <p:pic>
        <p:nvPicPr>
          <p:cNvPr id="56" name="Picture 55">
            <a:extLst>
              <a:ext uri="{FF2B5EF4-FFF2-40B4-BE49-F238E27FC236}">
                <a16:creationId xmlns:a16="http://schemas.microsoft.com/office/drawing/2014/main" id="{D864928F-9F42-D7AC-F713-5C0802C3B120}"/>
              </a:ext>
            </a:extLst>
          </p:cNvPr>
          <p:cNvPicPr>
            <a:picLocks noChangeAspect="1"/>
          </p:cNvPicPr>
          <p:nvPr/>
        </p:nvPicPr>
        <p:blipFill>
          <a:blip r:embed="rId4"/>
          <a:stretch>
            <a:fillRect/>
          </a:stretch>
        </p:blipFill>
        <p:spPr>
          <a:xfrm>
            <a:off x="7185792" y="5525140"/>
            <a:ext cx="789216" cy="508255"/>
          </a:xfrm>
          <a:prstGeom prst="rect">
            <a:avLst/>
          </a:prstGeom>
        </p:spPr>
      </p:pic>
      <p:pic>
        <p:nvPicPr>
          <p:cNvPr id="58" name="Picture 57">
            <a:extLst>
              <a:ext uri="{FF2B5EF4-FFF2-40B4-BE49-F238E27FC236}">
                <a16:creationId xmlns:a16="http://schemas.microsoft.com/office/drawing/2014/main" id="{40C09075-68F0-ED8A-FBC5-C6F881E911BE}"/>
              </a:ext>
            </a:extLst>
          </p:cNvPr>
          <p:cNvPicPr>
            <a:picLocks noChangeAspect="1"/>
          </p:cNvPicPr>
          <p:nvPr/>
        </p:nvPicPr>
        <p:blipFill>
          <a:blip r:embed="rId5"/>
          <a:stretch>
            <a:fillRect/>
          </a:stretch>
        </p:blipFill>
        <p:spPr>
          <a:xfrm>
            <a:off x="5525935" y="5631526"/>
            <a:ext cx="570065" cy="684773"/>
          </a:xfrm>
          <a:prstGeom prst="rect">
            <a:avLst/>
          </a:prstGeom>
        </p:spPr>
      </p:pic>
      <p:pic>
        <p:nvPicPr>
          <p:cNvPr id="62" name="Picture 61">
            <a:extLst>
              <a:ext uri="{FF2B5EF4-FFF2-40B4-BE49-F238E27FC236}">
                <a16:creationId xmlns:a16="http://schemas.microsoft.com/office/drawing/2014/main" id="{055C9F4F-5159-66C3-2458-7952261B4718}"/>
              </a:ext>
            </a:extLst>
          </p:cNvPr>
          <p:cNvPicPr>
            <a:picLocks noChangeAspect="1"/>
          </p:cNvPicPr>
          <p:nvPr/>
        </p:nvPicPr>
        <p:blipFill>
          <a:blip r:embed="rId6"/>
          <a:stretch>
            <a:fillRect/>
          </a:stretch>
        </p:blipFill>
        <p:spPr>
          <a:xfrm>
            <a:off x="3153478" y="5269291"/>
            <a:ext cx="730921" cy="818479"/>
          </a:xfrm>
          <a:prstGeom prst="rect">
            <a:avLst/>
          </a:prstGeom>
        </p:spPr>
      </p:pic>
      <p:pic>
        <p:nvPicPr>
          <p:cNvPr id="64" name="Picture 63">
            <a:extLst>
              <a:ext uri="{FF2B5EF4-FFF2-40B4-BE49-F238E27FC236}">
                <a16:creationId xmlns:a16="http://schemas.microsoft.com/office/drawing/2014/main" id="{A9C08B94-9796-FFA8-9CB8-6860D7CA3883}"/>
              </a:ext>
            </a:extLst>
          </p:cNvPr>
          <p:cNvPicPr>
            <a:picLocks noChangeAspect="1"/>
          </p:cNvPicPr>
          <p:nvPr/>
        </p:nvPicPr>
        <p:blipFill>
          <a:blip r:embed="rId7"/>
          <a:stretch>
            <a:fillRect/>
          </a:stretch>
        </p:blipFill>
        <p:spPr>
          <a:xfrm>
            <a:off x="1499064" y="4091931"/>
            <a:ext cx="731821" cy="860279"/>
          </a:xfrm>
          <a:prstGeom prst="rect">
            <a:avLst/>
          </a:prstGeom>
        </p:spPr>
      </p:pic>
    </p:spTree>
    <p:extLst>
      <p:ext uri="{BB962C8B-B14F-4D97-AF65-F5344CB8AC3E}">
        <p14:creationId xmlns:p14="http://schemas.microsoft.com/office/powerpoint/2010/main" val="75537975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57A6C16-DAE2-BE3A-8FA0-5FFF5EC76366}"/>
              </a:ext>
            </a:extLst>
          </p:cNvPr>
          <p:cNvSpPr>
            <a:spLocks noGrp="1"/>
          </p:cNvSpPr>
          <p:nvPr>
            <p:ph type="title"/>
          </p:nvPr>
        </p:nvSpPr>
        <p:spPr>
          <a:xfrm>
            <a:off x="867600" y="355998"/>
            <a:ext cx="10508768" cy="718667"/>
          </a:xfrm>
        </p:spPr>
        <p:txBody>
          <a:bodyPr>
            <a:normAutofit/>
          </a:bodyPr>
          <a:lstStyle/>
          <a:p>
            <a:r>
              <a:rPr lang="en-AU" sz="3200" dirty="0">
                <a:solidFill>
                  <a:srgbClr val="4E285B"/>
                </a:solidFill>
              </a:rPr>
              <a:t>AEDC </a:t>
            </a:r>
            <a:r>
              <a:rPr lang="en-AU" sz="2800" dirty="0">
                <a:solidFill>
                  <a:srgbClr val="4E285B"/>
                </a:solidFill>
              </a:rPr>
              <a:t>Domains</a:t>
            </a:r>
            <a:r>
              <a:rPr lang="en-AU" sz="3200" dirty="0">
                <a:solidFill>
                  <a:srgbClr val="4E285B"/>
                </a:solidFill>
              </a:rPr>
              <a:t> </a:t>
            </a:r>
          </a:p>
        </p:txBody>
      </p:sp>
      <p:pic>
        <p:nvPicPr>
          <p:cNvPr id="8" name="Picture 7" descr="A diagram of different colored squares with text&#10;&#10;Description automatically generated with medium confidence">
            <a:extLst>
              <a:ext uri="{FF2B5EF4-FFF2-40B4-BE49-F238E27FC236}">
                <a16:creationId xmlns:a16="http://schemas.microsoft.com/office/drawing/2014/main" id="{DE11D0A1-3F8E-0B71-5B14-D1592DB79B4A}"/>
              </a:ext>
            </a:extLst>
          </p:cNvPr>
          <p:cNvPicPr>
            <a:picLocks noChangeAspect="1"/>
          </p:cNvPicPr>
          <p:nvPr/>
        </p:nvPicPr>
        <p:blipFill>
          <a:blip r:embed="rId3"/>
          <a:stretch>
            <a:fillRect/>
          </a:stretch>
        </p:blipFill>
        <p:spPr>
          <a:xfrm>
            <a:off x="867600" y="1600633"/>
            <a:ext cx="10508768" cy="3835699"/>
          </a:xfrm>
          <a:prstGeom prst="rect">
            <a:avLst/>
          </a:prstGeom>
          <a:noFill/>
        </p:spPr>
      </p:pic>
    </p:spTree>
    <p:extLst>
      <p:ext uri="{BB962C8B-B14F-4D97-AF65-F5344CB8AC3E}">
        <p14:creationId xmlns:p14="http://schemas.microsoft.com/office/powerpoint/2010/main" val="2456903336"/>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S_UNIQUEID" val="2768"/>
</p:tagLst>
</file>

<file path=ppt/tags/tag10.xml><?xml version="1.0" encoding="utf-8"?>
<p:tagLst xmlns:a="http://schemas.openxmlformats.org/drawingml/2006/main" xmlns:r="http://schemas.openxmlformats.org/officeDocument/2006/relationships" xmlns:p="http://schemas.openxmlformats.org/presentationml/2006/main">
  <p:tag name="AS_UNIQUEID" val="2814"/>
</p:tagLst>
</file>

<file path=ppt/tags/tag11.xml><?xml version="1.0" encoding="utf-8"?>
<p:tagLst xmlns:a="http://schemas.openxmlformats.org/drawingml/2006/main" xmlns:r="http://schemas.openxmlformats.org/officeDocument/2006/relationships" xmlns:p="http://schemas.openxmlformats.org/presentationml/2006/main">
  <p:tag name="AS_UNIQUEID" val="2815"/>
</p:tagLst>
</file>

<file path=ppt/tags/tag12.xml><?xml version="1.0" encoding="utf-8"?>
<p:tagLst xmlns:a="http://schemas.openxmlformats.org/drawingml/2006/main" xmlns:r="http://schemas.openxmlformats.org/officeDocument/2006/relationships" xmlns:p="http://schemas.openxmlformats.org/presentationml/2006/main">
  <p:tag name="AS_UNIQUEID" val="2810"/>
</p:tagLst>
</file>

<file path=ppt/tags/tag13.xml><?xml version="1.0" encoding="utf-8"?>
<p:tagLst xmlns:a="http://schemas.openxmlformats.org/drawingml/2006/main" xmlns:r="http://schemas.openxmlformats.org/officeDocument/2006/relationships" xmlns:p="http://schemas.openxmlformats.org/presentationml/2006/main">
  <p:tag name="AS_UNIQUEID" val="2811"/>
</p:tagLst>
</file>

<file path=ppt/tags/tag14.xml><?xml version="1.0" encoding="utf-8"?>
<p:tagLst xmlns:a="http://schemas.openxmlformats.org/drawingml/2006/main" xmlns:r="http://schemas.openxmlformats.org/officeDocument/2006/relationships" xmlns:p="http://schemas.openxmlformats.org/presentationml/2006/main">
  <p:tag name="AS_UNIQUEID" val="2812"/>
</p:tagLst>
</file>

<file path=ppt/tags/tag15.xml><?xml version="1.0" encoding="utf-8"?>
<p:tagLst xmlns:a="http://schemas.openxmlformats.org/drawingml/2006/main" xmlns:r="http://schemas.openxmlformats.org/officeDocument/2006/relationships" xmlns:p="http://schemas.openxmlformats.org/presentationml/2006/main">
  <p:tag name="AS_UNIQUEID" val="2813"/>
</p:tagLst>
</file>

<file path=ppt/tags/tag16.xml><?xml version="1.0" encoding="utf-8"?>
<p:tagLst xmlns:a="http://schemas.openxmlformats.org/drawingml/2006/main" xmlns:r="http://schemas.openxmlformats.org/officeDocument/2006/relationships" xmlns:p="http://schemas.openxmlformats.org/presentationml/2006/main">
  <p:tag name="AS_UNIQUEID" val="2805"/>
</p:tagLst>
</file>

<file path=ppt/tags/tag17.xml><?xml version="1.0" encoding="utf-8"?>
<p:tagLst xmlns:a="http://schemas.openxmlformats.org/drawingml/2006/main" xmlns:r="http://schemas.openxmlformats.org/officeDocument/2006/relationships" xmlns:p="http://schemas.openxmlformats.org/presentationml/2006/main">
  <p:tag name="AS_UNIQUEID" val="2806"/>
</p:tagLst>
</file>

<file path=ppt/tags/tag18.xml><?xml version="1.0" encoding="utf-8"?>
<p:tagLst xmlns:a="http://schemas.openxmlformats.org/drawingml/2006/main" xmlns:r="http://schemas.openxmlformats.org/officeDocument/2006/relationships" xmlns:p="http://schemas.openxmlformats.org/presentationml/2006/main">
  <p:tag name="AS_UNIQUEID" val="2807"/>
</p:tagLst>
</file>

<file path=ppt/tags/tag19.xml><?xml version="1.0" encoding="utf-8"?>
<p:tagLst xmlns:a="http://schemas.openxmlformats.org/drawingml/2006/main" xmlns:r="http://schemas.openxmlformats.org/officeDocument/2006/relationships" xmlns:p="http://schemas.openxmlformats.org/presentationml/2006/main">
  <p:tag name="AS_UNIQUEID" val="2808"/>
</p:tagLst>
</file>

<file path=ppt/tags/tag2.xml><?xml version="1.0" encoding="utf-8"?>
<p:tagLst xmlns:a="http://schemas.openxmlformats.org/drawingml/2006/main" xmlns:r="http://schemas.openxmlformats.org/officeDocument/2006/relationships" xmlns:p="http://schemas.openxmlformats.org/presentationml/2006/main">
  <p:tag name="AS_UNIQUEID" val="2769"/>
</p:tagLst>
</file>

<file path=ppt/tags/tag20.xml><?xml version="1.0" encoding="utf-8"?>
<p:tagLst xmlns:a="http://schemas.openxmlformats.org/drawingml/2006/main" xmlns:r="http://schemas.openxmlformats.org/officeDocument/2006/relationships" xmlns:p="http://schemas.openxmlformats.org/presentationml/2006/main">
  <p:tag name="AS_UNIQUEID" val="2800"/>
</p:tagLst>
</file>

<file path=ppt/tags/tag21.xml><?xml version="1.0" encoding="utf-8"?>
<p:tagLst xmlns:a="http://schemas.openxmlformats.org/drawingml/2006/main" xmlns:r="http://schemas.openxmlformats.org/officeDocument/2006/relationships" xmlns:p="http://schemas.openxmlformats.org/presentationml/2006/main">
  <p:tag name="AS_UNIQUEID" val="2801"/>
</p:tagLst>
</file>

<file path=ppt/tags/tag22.xml><?xml version="1.0" encoding="utf-8"?>
<p:tagLst xmlns:a="http://schemas.openxmlformats.org/drawingml/2006/main" xmlns:r="http://schemas.openxmlformats.org/officeDocument/2006/relationships" xmlns:p="http://schemas.openxmlformats.org/presentationml/2006/main">
  <p:tag name="AS_UNIQUEID" val="2802"/>
</p:tagLst>
</file>

<file path=ppt/tags/tag23.xml><?xml version="1.0" encoding="utf-8"?>
<p:tagLst xmlns:a="http://schemas.openxmlformats.org/drawingml/2006/main" xmlns:r="http://schemas.openxmlformats.org/officeDocument/2006/relationships" xmlns:p="http://schemas.openxmlformats.org/presentationml/2006/main">
  <p:tag name="BTFPLAYOUTCOLUMNS" val="3"/>
  <p:tag name="BTFPLAYOUTENABLED" val="1"/>
</p:tagLst>
</file>

<file path=ppt/tags/tag24.xml><?xml version="1.0" encoding="utf-8"?>
<p:tagLst xmlns:a="http://schemas.openxmlformats.org/drawingml/2006/main" xmlns:r="http://schemas.openxmlformats.org/officeDocument/2006/relationships" xmlns:p="http://schemas.openxmlformats.org/presentationml/2006/main">
  <p:tag name="AS_UNIQUEID" val="3631"/>
</p:tagLst>
</file>

<file path=ppt/tags/tag25.xml><?xml version="1.0" encoding="utf-8"?>
<p:tagLst xmlns:a="http://schemas.openxmlformats.org/drawingml/2006/main" xmlns:r="http://schemas.openxmlformats.org/officeDocument/2006/relationships" xmlns:p="http://schemas.openxmlformats.org/presentationml/2006/main">
  <p:tag name="AS_UNIQUEID" val="3642"/>
</p:tagLst>
</file>

<file path=ppt/tags/tag26.xml><?xml version="1.0" encoding="utf-8"?>
<p:tagLst xmlns:a="http://schemas.openxmlformats.org/drawingml/2006/main" xmlns:r="http://schemas.openxmlformats.org/officeDocument/2006/relationships" xmlns:p="http://schemas.openxmlformats.org/presentationml/2006/main">
  <p:tag name="AS_UNIQUEID" val="2870"/>
</p:tagLst>
</file>

<file path=ppt/tags/tag27.xml><?xml version="1.0" encoding="utf-8"?>
<p:tagLst xmlns:a="http://schemas.openxmlformats.org/drawingml/2006/main" xmlns:r="http://schemas.openxmlformats.org/officeDocument/2006/relationships" xmlns:p="http://schemas.openxmlformats.org/presentationml/2006/main">
  <p:tag name="AS_UNIQUEID" val="2871"/>
</p:tagLst>
</file>

<file path=ppt/tags/tag28.xml><?xml version="1.0" encoding="utf-8"?>
<p:tagLst xmlns:a="http://schemas.openxmlformats.org/drawingml/2006/main" xmlns:r="http://schemas.openxmlformats.org/officeDocument/2006/relationships" xmlns:p="http://schemas.openxmlformats.org/presentationml/2006/main">
  <p:tag name="AS_UNIQUEID" val="2872"/>
</p:tagLst>
</file>

<file path=ppt/tags/tag29.xml><?xml version="1.0" encoding="utf-8"?>
<p:tagLst xmlns:a="http://schemas.openxmlformats.org/drawingml/2006/main" xmlns:r="http://schemas.openxmlformats.org/officeDocument/2006/relationships" xmlns:p="http://schemas.openxmlformats.org/presentationml/2006/main">
  <p:tag name="AS_UNIQUEID" val="2873"/>
</p:tagLst>
</file>

<file path=ppt/tags/tag3.xml><?xml version="1.0" encoding="utf-8"?>
<p:tagLst xmlns:a="http://schemas.openxmlformats.org/drawingml/2006/main" xmlns:r="http://schemas.openxmlformats.org/officeDocument/2006/relationships" xmlns:p="http://schemas.openxmlformats.org/presentationml/2006/main">
  <p:tag name="AS_UNIQUEID" val="2770"/>
</p:tagLst>
</file>

<file path=ppt/tags/tag30.xml><?xml version="1.0" encoding="utf-8"?>
<p:tagLst xmlns:a="http://schemas.openxmlformats.org/drawingml/2006/main" xmlns:r="http://schemas.openxmlformats.org/officeDocument/2006/relationships" xmlns:p="http://schemas.openxmlformats.org/presentationml/2006/main">
  <p:tag name="AS_UNIQUEID" val="3643"/>
</p:tagLst>
</file>

<file path=ppt/tags/tag31.xml><?xml version="1.0" encoding="utf-8"?>
<p:tagLst xmlns:a="http://schemas.openxmlformats.org/drawingml/2006/main" xmlns:r="http://schemas.openxmlformats.org/officeDocument/2006/relationships" xmlns:p="http://schemas.openxmlformats.org/presentationml/2006/main">
  <p:tag name="AS_UNIQUEID" val="3644"/>
</p:tagLst>
</file>

<file path=ppt/tags/tag32.xml><?xml version="1.0" encoding="utf-8"?>
<p:tagLst xmlns:a="http://schemas.openxmlformats.org/drawingml/2006/main" xmlns:r="http://schemas.openxmlformats.org/officeDocument/2006/relationships" xmlns:p="http://schemas.openxmlformats.org/presentationml/2006/main">
  <p:tag name="AS_UNIQUEID" val="3645"/>
</p:tagLst>
</file>

<file path=ppt/tags/tag33.xml><?xml version="1.0" encoding="utf-8"?>
<p:tagLst xmlns:a="http://schemas.openxmlformats.org/drawingml/2006/main" xmlns:r="http://schemas.openxmlformats.org/officeDocument/2006/relationships" xmlns:p="http://schemas.openxmlformats.org/presentationml/2006/main">
  <p:tag name="AS_UNIQUEID" val="3646"/>
</p:tagLst>
</file>

<file path=ppt/tags/tag34.xml><?xml version="1.0" encoding="utf-8"?>
<p:tagLst xmlns:a="http://schemas.openxmlformats.org/drawingml/2006/main" xmlns:r="http://schemas.openxmlformats.org/officeDocument/2006/relationships" xmlns:p="http://schemas.openxmlformats.org/presentationml/2006/main">
  <p:tag name="AS_UNIQUEID" val="3647"/>
</p:tagLst>
</file>

<file path=ppt/tags/tag35.xml><?xml version="1.0" encoding="utf-8"?>
<p:tagLst xmlns:a="http://schemas.openxmlformats.org/drawingml/2006/main" xmlns:r="http://schemas.openxmlformats.org/officeDocument/2006/relationships" xmlns:p="http://schemas.openxmlformats.org/presentationml/2006/main">
  <p:tag name="AS_UNIQUEID" val="3648"/>
</p:tagLst>
</file>

<file path=ppt/tags/tag36.xml><?xml version="1.0" encoding="utf-8"?>
<p:tagLst xmlns:a="http://schemas.openxmlformats.org/drawingml/2006/main" xmlns:r="http://schemas.openxmlformats.org/officeDocument/2006/relationships" xmlns:p="http://schemas.openxmlformats.org/presentationml/2006/main">
  <p:tag name="AS_UNIQUEID" val="3649"/>
</p:tagLst>
</file>

<file path=ppt/tags/tag37.xml><?xml version="1.0" encoding="utf-8"?>
<p:tagLst xmlns:a="http://schemas.openxmlformats.org/drawingml/2006/main" xmlns:r="http://schemas.openxmlformats.org/officeDocument/2006/relationships" xmlns:p="http://schemas.openxmlformats.org/presentationml/2006/main">
  <p:tag name="AS_UNIQUEID" val="3650"/>
</p:tagLst>
</file>

<file path=ppt/tags/tag38.xml><?xml version="1.0" encoding="utf-8"?>
<p:tagLst xmlns:a="http://schemas.openxmlformats.org/drawingml/2006/main" xmlns:r="http://schemas.openxmlformats.org/officeDocument/2006/relationships" xmlns:p="http://schemas.openxmlformats.org/presentationml/2006/main">
  <p:tag name="AS_UNIQUEID" val="3651"/>
</p:tagLst>
</file>

<file path=ppt/tags/tag39.xml><?xml version="1.0" encoding="utf-8"?>
<p:tagLst xmlns:a="http://schemas.openxmlformats.org/drawingml/2006/main" xmlns:r="http://schemas.openxmlformats.org/officeDocument/2006/relationships" xmlns:p="http://schemas.openxmlformats.org/presentationml/2006/main">
  <p:tag name="AS_UNIQUEID" val="3652"/>
</p:tagLst>
</file>

<file path=ppt/tags/tag4.xml><?xml version="1.0" encoding="utf-8"?>
<p:tagLst xmlns:a="http://schemas.openxmlformats.org/drawingml/2006/main" xmlns:r="http://schemas.openxmlformats.org/officeDocument/2006/relationships" xmlns:p="http://schemas.openxmlformats.org/presentationml/2006/main">
  <p:tag name="AS_UNIQUEID" val="2781"/>
</p:tagLst>
</file>

<file path=ppt/tags/tag40.xml><?xml version="1.0" encoding="utf-8"?>
<p:tagLst xmlns:a="http://schemas.openxmlformats.org/drawingml/2006/main" xmlns:r="http://schemas.openxmlformats.org/officeDocument/2006/relationships" xmlns:p="http://schemas.openxmlformats.org/presentationml/2006/main">
  <p:tag name="AS_UNIQUEID" val="3632"/>
</p:tagLst>
</file>

<file path=ppt/tags/tag41.xml><?xml version="1.0" encoding="utf-8"?>
<p:tagLst xmlns:a="http://schemas.openxmlformats.org/drawingml/2006/main" xmlns:r="http://schemas.openxmlformats.org/officeDocument/2006/relationships" xmlns:p="http://schemas.openxmlformats.org/presentationml/2006/main">
  <p:tag name="AS_UNIQUEID" val="3633"/>
</p:tagLst>
</file>

<file path=ppt/tags/tag42.xml><?xml version="1.0" encoding="utf-8"?>
<p:tagLst xmlns:a="http://schemas.openxmlformats.org/drawingml/2006/main" xmlns:r="http://schemas.openxmlformats.org/officeDocument/2006/relationships" xmlns:p="http://schemas.openxmlformats.org/presentationml/2006/main">
  <p:tag name="AS_UNIQUEID" val="3634"/>
</p:tagLst>
</file>

<file path=ppt/tags/tag43.xml><?xml version="1.0" encoding="utf-8"?>
<p:tagLst xmlns:a="http://schemas.openxmlformats.org/drawingml/2006/main" xmlns:r="http://schemas.openxmlformats.org/officeDocument/2006/relationships" xmlns:p="http://schemas.openxmlformats.org/presentationml/2006/main">
  <p:tag name="AS_UNIQUEID" val="3635"/>
</p:tagLst>
</file>

<file path=ppt/tags/tag44.xml><?xml version="1.0" encoding="utf-8"?>
<p:tagLst xmlns:a="http://schemas.openxmlformats.org/drawingml/2006/main" xmlns:r="http://schemas.openxmlformats.org/officeDocument/2006/relationships" xmlns:p="http://schemas.openxmlformats.org/presentationml/2006/main">
  <p:tag name="AS_UNIQUEID" val="3636"/>
</p:tagLst>
</file>

<file path=ppt/tags/tag45.xml><?xml version="1.0" encoding="utf-8"?>
<p:tagLst xmlns:a="http://schemas.openxmlformats.org/drawingml/2006/main" xmlns:r="http://schemas.openxmlformats.org/officeDocument/2006/relationships" xmlns:p="http://schemas.openxmlformats.org/presentationml/2006/main">
  <p:tag name="AS_UNIQUEID" val="3637"/>
</p:tagLst>
</file>

<file path=ppt/tags/tag46.xml><?xml version="1.0" encoding="utf-8"?>
<p:tagLst xmlns:a="http://schemas.openxmlformats.org/drawingml/2006/main" xmlns:r="http://schemas.openxmlformats.org/officeDocument/2006/relationships" xmlns:p="http://schemas.openxmlformats.org/presentationml/2006/main">
  <p:tag name="AS_UNIQUEID" val="3638"/>
</p:tagLst>
</file>

<file path=ppt/tags/tag47.xml><?xml version="1.0" encoding="utf-8"?>
<p:tagLst xmlns:a="http://schemas.openxmlformats.org/drawingml/2006/main" xmlns:r="http://schemas.openxmlformats.org/officeDocument/2006/relationships" xmlns:p="http://schemas.openxmlformats.org/presentationml/2006/main">
  <p:tag name="AS_UNIQUEID" val="3639"/>
</p:tagLst>
</file>

<file path=ppt/tags/tag48.xml><?xml version="1.0" encoding="utf-8"?>
<p:tagLst xmlns:a="http://schemas.openxmlformats.org/drawingml/2006/main" xmlns:r="http://schemas.openxmlformats.org/officeDocument/2006/relationships" xmlns:p="http://schemas.openxmlformats.org/presentationml/2006/main">
  <p:tag name="AS_UNIQUEID" val="3640"/>
</p:tagLst>
</file>

<file path=ppt/tags/tag49.xml><?xml version="1.0" encoding="utf-8"?>
<p:tagLst xmlns:a="http://schemas.openxmlformats.org/drawingml/2006/main" xmlns:r="http://schemas.openxmlformats.org/officeDocument/2006/relationships" xmlns:p="http://schemas.openxmlformats.org/presentationml/2006/main">
  <p:tag name="AS_UNIQUEID" val="3641"/>
</p:tagLst>
</file>

<file path=ppt/tags/tag5.xml><?xml version="1.0" encoding="utf-8"?>
<p:tagLst xmlns:a="http://schemas.openxmlformats.org/drawingml/2006/main" xmlns:r="http://schemas.openxmlformats.org/officeDocument/2006/relationships" xmlns:p="http://schemas.openxmlformats.org/presentationml/2006/main">
  <p:tag name="AS_UNIQUEID" val="2782"/>
</p:tagLst>
</file>

<file path=ppt/tags/tag50.xml><?xml version="1.0" encoding="utf-8"?>
<p:tagLst xmlns:a="http://schemas.openxmlformats.org/drawingml/2006/main" xmlns:r="http://schemas.openxmlformats.org/officeDocument/2006/relationships" xmlns:p="http://schemas.openxmlformats.org/presentationml/2006/main">
  <p:tag name="AS_UNIQUEID" val="3627"/>
</p:tagLst>
</file>

<file path=ppt/tags/tag51.xml><?xml version="1.0" encoding="utf-8"?>
<p:tagLst xmlns:a="http://schemas.openxmlformats.org/drawingml/2006/main" xmlns:r="http://schemas.openxmlformats.org/officeDocument/2006/relationships" xmlns:p="http://schemas.openxmlformats.org/presentationml/2006/main">
  <p:tag name="AS_UNIQUEID" val="3628"/>
</p:tagLst>
</file>

<file path=ppt/tags/tag52.xml><?xml version="1.0" encoding="utf-8"?>
<p:tagLst xmlns:a="http://schemas.openxmlformats.org/drawingml/2006/main" xmlns:r="http://schemas.openxmlformats.org/officeDocument/2006/relationships" xmlns:p="http://schemas.openxmlformats.org/presentationml/2006/main">
  <p:tag name="AS_UNIQUEID" val="3629"/>
</p:tagLst>
</file>

<file path=ppt/tags/tag6.xml><?xml version="1.0" encoding="utf-8"?>
<p:tagLst xmlns:a="http://schemas.openxmlformats.org/drawingml/2006/main" xmlns:r="http://schemas.openxmlformats.org/officeDocument/2006/relationships" xmlns:p="http://schemas.openxmlformats.org/presentationml/2006/main">
  <p:tag name="AS_UNIQUEID" val="2783"/>
</p:tagLst>
</file>

<file path=ppt/tags/tag7.xml><?xml version="1.0" encoding="utf-8"?>
<p:tagLst xmlns:a="http://schemas.openxmlformats.org/drawingml/2006/main" xmlns:r="http://schemas.openxmlformats.org/officeDocument/2006/relationships" xmlns:p="http://schemas.openxmlformats.org/presentationml/2006/main">
  <p:tag name="BTFPLAYOUTCOLUMNS" val="1"/>
  <p:tag name="BTFPLAYOUTENABLED" val="1"/>
</p:tagLst>
</file>

<file path=ppt/tags/tag8.xml><?xml version="1.0" encoding="utf-8"?>
<p:tagLst xmlns:a="http://schemas.openxmlformats.org/drawingml/2006/main" xmlns:r="http://schemas.openxmlformats.org/officeDocument/2006/relationships" xmlns:p="http://schemas.openxmlformats.org/presentationml/2006/main">
  <p:tag name="AS_UNIQUEID" val="2804"/>
</p:tagLst>
</file>

<file path=ppt/tags/tag9.xml><?xml version="1.0" encoding="utf-8"?>
<p:tagLst xmlns:a="http://schemas.openxmlformats.org/drawingml/2006/main" xmlns:r="http://schemas.openxmlformats.org/officeDocument/2006/relationships" xmlns:p="http://schemas.openxmlformats.org/presentationml/2006/main">
  <p:tag name="AS_UNIQUEID" val="2809"/>
</p:tagLst>
</file>

<file path=ppt/theme/theme1.xml><?xml version="1.0" encoding="utf-8"?>
<a:theme xmlns:a="http://schemas.openxmlformats.org/drawingml/2006/main" name="Section 1 - Title and general content with Territory Night Sky">
  <a:themeElements>
    <a:clrScheme name="NTG brand colours">
      <a:dk1>
        <a:srgbClr val="1F1F5F"/>
      </a:dk1>
      <a:lt1>
        <a:sysClr val="window" lastClr="FFFFFF"/>
      </a:lt1>
      <a:dk2>
        <a:srgbClr val="E35205"/>
      </a:dk2>
      <a:lt2>
        <a:srgbClr val="FFFFFF"/>
      </a:lt2>
      <a:accent1>
        <a:srgbClr val="C25062"/>
      </a:accent1>
      <a:accent2>
        <a:srgbClr val="127CC0"/>
      </a:accent2>
      <a:accent3>
        <a:srgbClr val="007E91"/>
      </a:accent3>
      <a:accent4>
        <a:srgbClr val="980044"/>
      </a:accent4>
      <a:accent5>
        <a:srgbClr val="845278"/>
      </a:accent5>
      <a:accent6>
        <a:srgbClr val="1E5E5E"/>
      </a:accent6>
      <a:hlink>
        <a:srgbClr val="0563C1"/>
      </a:hlink>
      <a:folHlink>
        <a:srgbClr val="8C4799"/>
      </a:folHlink>
    </a:clrScheme>
    <a:fontScheme name="NT Government brand">
      <a:majorFont>
        <a:latin typeface="Lato Semibold"/>
        <a:ea typeface=""/>
        <a:cs typeface=""/>
      </a:majorFont>
      <a:minorFont>
        <a:latin typeface="Lat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Education NT presentation_2023.potx" id="{A7B32785-742E-46D5-B955-C1400C024954}" vid="{D25E408D-ACA2-4FB1-841C-1121B5009AA3}"/>
    </a:ext>
  </a:extLst>
</a:theme>
</file>

<file path=ppt/theme/theme2.xml><?xml version="1.0" encoding="utf-8"?>
<a:theme xmlns:a="http://schemas.openxmlformats.org/drawingml/2006/main" name="Section 2 - Body content with secondary colours">
  <a:themeElements>
    <a:clrScheme name="NTG brand colours">
      <a:dk1>
        <a:srgbClr val="1F1F5F"/>
      </a:dk1>
      <a:lt1>
        <a:sysClr val="window" lastClr="FFFFFF"/>
      </a:lt1>
      <a:dk2>
        <a:srgbClr val="E35205"/>
      </a:dk2>
      <a:lt2>
        <a:srgbClr val="FFFFFF"/>
      </a:lt2>
      <a:accent1>
        <a:srgbClr val="C25062"/>
      </a:accent1>
      <a:accent2>
        <a:srgbClr val="127CC0"/>
      </a:accent2>
      <a:accent3>
        <a:srgbClr val="007E91"/>
      </a:accent3>
      <a:accent4>
        <a:srgbClr val="980044"/>
      </a:accent4>
      <a:accent5>
        <a:srgbClr val="845278"/>
      </a:accent5>
      <a:accent6>
        <a:srgbClr val="1E5E5E"/>
      </a:accent6>
      <a:hlink>
        <a:srgbClr val="0563C1"/>
      </a:hlink>
      <a:folHlink>
        <a:srgbClr val="8C4799"/>
      </a:folHlink>
    </a:clrScheme>
    <a:fontScheme name="NT Government brand">
      <a:majorFont>
        <a:latin typeface="Lato Semibold"/>
        <a:ea typeface=""/>
        <a:cs typeface=""/>
      </a:majorFont>
      <a:minorFont>
        <a:latin typeface="Lat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Education NT presentation_2023.potx" id="{A7B32785-742E-46D5-B955-C1400C024954}" vid="{A322551F-FA7B-4AE5-9119-2CAC12C4A82E}"/>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AEE87E0FC5A1664E96A3A3667B83069C" ma:contentTypeVersion="15" ma:contentTypeDescription="Create a new document." ma:contentTypeScope="" ma:versionID="19dabc5626ace9f71435a5afcaba9c1f">
  <xsd:schema xmlns:xsd="http://www.w3.org/2001/XMLSchema" xmlns:xs="http://www.w3.org/2001/XMLSchema" xmlns:p="http://schemas.microsoft.com/office/2006/metadata/properties" xmlns:ns2="286a54d3-de9c-4d34-8307-1f9300af38e3" xmlns:ns3="68047a9d-360c-44af-a01d-2904a294c695" targetNamespace="http://schemas.microsoft.com/office/2006/metadata/properties" ma:root="true" ma:fieldsID="8e3710064795851d42f78a3aefae6e18" ns2:_="" ns3:_="">
    <xsd:import namespace="286a54d3-de9c-4d34-8307-1f9300af38e3"/>
    <xsd:import namespace="68047a9d-360c-44af-a01d-2904a294c695"/>
    <xsd:element name="properties">
      <xsd:complexType>
        <xsd:sequence>
          <xsd:element name="documentManagement">
            <xsd:complexType>
              <xsd:all>
                <xsd:element ref="ns2:MediaServiceMetadata" minOccurs="0"/>
                <xsd:element ref="ns2:MediaServiceFastMetadata"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2:MediaServiceDateTaken" minOccurs="0"/>
                <xsd:element ref="ns2:MediaLengthInSeconds" minOccurs="0"/>
                <xsd:element ref="ns2:MediaServiceLocation" minOccurs="0"/>
                <xsd:element ref="ns3:SharedWithUsers" minOccurs="0"/>
                <xsd:element ref="ns3:SharedWithDetails"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86a54d3-de9c-4d34-8307-1f9300af38e3"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lcf76f155ced4ddcb4097134ff3c332f" ma:index="11" nillable="true" ma:taxonomy="true" ma:internalName="lcf76f155ced4ddcb4097134ff3c332f" ma:taxonomyFieldName="MediaServiceImageTags" ma:displayName="Image Tags" ma:readOnly="false" ma:fieldId="{5cf76f15-5ced-4ddc-b409-7134ff3c332f}" ma:taxonomyMulti="true" ma:sspId="3b2619d2-a073-499d-ba74-f7e3c92fb795" ma:termSetId="09814cd3-568e-fe90-9814-8d621ff8fb84" ma:anchorId="fba54fb3-c3e1-fe81-a776-ca4b69148c4d" ma:open="true" ma:isKeyword="false">
      <xsd:complexType>
        <xsd:sequence>
          <xsd:element ref="pc:Terms" minOccurs="0" maxOccurs="1"/>
        </xsd:sequence>
      </xsd:complex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DateTaken" ma:index="16" nillable="true" ma:displayName="MediaServiceDateTaken" ma:hidden="true" ma:indexed="true" ma:internalName="MediaServiceDateTaken" ma:readOnly="true">
      <xsd:simpleType>
        <xsd:restriction base="dms:Text"/>
      </xsd:simpleType>
    </xsd:element>
    <xsd:element name="MediaLengthInSeconds" ma:index="17" nillable="true" ma:displayName="MediaLengthInSeconds" ma:hidden="true" ma:internalName="MediaLengthInSeconds" ma:readOnly="true">
      <xsd:simpleType>
        <xsd:restriction base="dms:Unknown"/>
      </xsd:simpleType>
    </xsd:element>
    <xsd:element name="MediaServiceLocation" ma:index="18" nillable="true" ma:displayName="Location" ma:indexed="true" ma:internalName="MediaServiceLocation" ma:readOnly="true">
      <xsd:simpleType>
        <xsd:restriction base="dms:Text"/>
      </xsd:simpleType>
    </xsd:element>
    <xsd:element name="MediaServiceObjectDetectorVersions" ma:index="21" nillable="true" ma:displayName="MediaServiceObjectDetectorVersions" ma:hidden="true" ma:indexed="true" ma:internalName="MediaServiceObjectDetectorVersions" ma:readOnly="true">
      <xsd:simpleType>
        <xsd:restriction base="dms:Text"/>
      </xsd:simpleType>
    </xsd:element>
    <xsd:element name="MediaServiceSearchProperties" ma:index="22"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68047a9d-360c-44af-a01d-2904a294c695" elementFormDefault="qualified">
    <xsd:import namespace="http://schemas.microsoft.com/office/2006/documentManagement/types"/>
    <xsd:import namespace="http://schemas.microsoft.com/office/infopath/2007/PartnerControls"/>
    <xsd:element name="TaxCatchAll" ma:index="12" nillable="true" ma:displayName="Taxonomy Catch All Column" ma:hidden="true" ma:list="{dc82dd24-a652-4440-b837-566d5a3ab35c}" ma:internalName="TaxCatchAll" ma:showField="CatchAllData" ma:web="68047a9d-360c-44af-a01d-2904a294c695">
      <xsd:complexType>
        <xsd:complexContent>
          <xsd:extension base="dms:MultiChoiceLookup">
            <xsd:sequence>
              <xsd:element name="Value" type="dms:Lookup" maxOccurs="unbounded" minOccurs="0" nillable="true"/>
            </xsd:sequence>
          </xsd:extension>
        </xsd:complexContent>
      </xsd:complexType>
    </xsd:element>
    <xsd:element name="SharedWithUsers" ma:index="19"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0"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286a54d3-de9c-4d34-8307-1f9300af38e3">
      <Terms xmlns="http://schemas.microsoft.com/office/infopath/2007/PartnerControls"/>
    </lcf76f155ced4ddcb4097134ff3c332f>
    <TaxCatchAll xmlns="68047a9d-360c-44af-a01d-2904a294c695" xsi:nil="true"/>
  </documentManagement>
</p:properties>
</file>

<file path=customXml/itemProps1.xml><?xml version="1.0" encoding="utf-8"?>
<ds:datastoreItem xmlns:ds="http://schemas.openxmlformats.org/officeDocument/2006/customXml" ds:itemID="{B7AA52F7-E7DA-4771-B6D1-42E247809A0C}"/>
</file>

<file path=customXml/itemProps2.xml><?xml version="1.0" encoding="utf-8"?>
<ds:datastoreItem xmlns:ds="http://schemas.openxmlformats.org/officeDocument/2006/customXml" ds:itemID="{ABBA4C4E-9221-4C5B-9EEF-309ADF60CA24}"/>
</file>

<file path=customXml/itemProps3.xml><?xml version="1.0" encoding="utf-8"?>
<ds:datastoreItem xmlns:ds="http://schemas.openxmlformats.org/officeDocument/2006/customXml" ds:itemID="{1EF6952F-4ED6-442D-879C-8209C2C1EB7B}"/>
</file>

<file path=docProps/app.xml><?xml version="1.0" encoding="utf-8"?>
<Properties xmlns="http://schemas.openxmlformats.org/officeDocument/2006/extended-properties" xmlns:vt="http://schemas.openxmlformats.org/officeDocument/2006/docPropsVTypes">
  <Template>Education NT presentation_2023</Template>
  <TotalTime>6946</TotalTime>
  <Words>3232</Words>
  <Application>Microsoft Office PowerPoint</Application>
  <PresentationFormat>Widescreen</PresentationFormat>
  <Paragraphs>441</Paragraphs>
  <Slides>31</Slides>
  <Notes>23</Notes>
  <HiddenSlides>0</HiddenSlides>
  <MMClips>0</MMClips>
  <ScaleCrop>false</ScaleCrop>
  <HeadingPairs>
    <vt:vector size="6" baseType="variant">
      <vt:variant>
        <vt:lpstr>Fonts Used</vt:lpstr>
      </vt:variant>
      <vt:variant>
        <vt:i4>9</vt:i4>
      </vt:variant>
      <vt:variant>
        <vt:lpstr>Theme</vt:lpstr>
      </vt:variant>
      <vt:variant>
        <vt:i4>2</vt:i4>
      </vt:variant>
      <vt:variant>
        <vt:lpstr>Slide Titles</vt:lpstr>
      </vt:variant>
      <vt:variant>
        <vt:i4>31</vt:i4>
      </vt:variant>
    </vt:vector>
  </HeadingPairs>
  <TitlesOfParts>
    <vt:vector size="42" baseType="lpstr">
      <vt:lpstr>Arial</vt:lpstr>
      <vt:lpstr>Calibri</vt:lpstr>
      <vt:lpstr>Lato</vt:lpstr>
      <vt:lpstr>Lato Light</vt:lpstr>
      <vt:lpstr>Lato Semibold</vt:lpstr>
      <vt:lpstr>open sans</vt:lpstr>
      <vt:lpstr>Times New Roman</vt:lpstr>
      <vt:lpstr>Wingdings</vt:lpstr>
      <vt:lpstr>Wingdings 2</vt:lpstr>
      <vt:lpstr>Section 1 - Title and general content with Territory Night Sky</vt:lpstr>
      <vt:lpstr>Section 2 - Body content with secondary colours</vt:lpstr>
      <vt:lpstr>The Australian Early Development Census (AEDC)   A data sovereignty journey    </vt:lpstr>
      <vt:lpstr>PowerPoint Presentation</vt:lpstr>
      <vt:lpstr>About this session</vt:lpstr>
      <vt:lpstr>About this session</vt:lpstr>
      <vt:lpstr>About this session</vt:lpstr>
      <vt:lpstr>The Australian Early Development Census (AEDC) </vt:lpstr>
      <vt:lpstr>The Australian Early Development Census  </vt:lpstr>
      <vt:lpstr>Who are the children in the AEDC data today? </vt:lpstr>
      <vt:lpstr>AEDC Domains </vt:lpstr>
      <vt:lpstr>Examples of the AEDC Questions</vt:lpstr>
      <vt:lpstr>AEDC Overall Indicators </vt:lpstr>
      <vt:lpstr>Other measures </vt:lpstr>
      <vt:lpstr>Facts about AEDC Data Collection </vt:lpstr>
      <vt:lpstr>The Framework for Governance of Indigenous Data </vt:lpstr>
      <vt:lpstr>- Priority reforms</vt:lpstr>
      <vt:lpstr>Framework for Governance of Indigenous Data</vt:lpstr>
      <vt:lpstr>The guidelines</vt:lpstr>
      <vt:lpstr>Conceptualization and creation</vt:lpstr>
      <vt:lpstr>Conceptualization and creation</vt:lpstr>
      <vt:lpstr>Collection (2024)</vt:lpstr>
      <vt:lpstr>Access</vt:lpstr>
      <vt:lpstr>Access the AEDC and other data</vt:lpstr>
      <vt:lpstr>Analysis and Interpretation</vt:lpstr>
      <vt:lpstr>PowerPoint Presentation</vt:lpstr>
      <vt:lpstr>Early intervention and prevention: we can address intergenerational disadvantage by more equitable delivery of a ‘stack’ of 5 high quality, evidence-based services </vt:lpstr>
      <vt:lpstr>Dissemination</vt:lpstr>
      <vt:lpstr>Reuse, Review and Retire</vt:lpstr>
      <vt:lpstr>Continuous Quality Improvement Strategy</vt:lpstr>
      <vt:lpstr>The NT CQI Model</vt:lpstr>
      <vt:lpstr>PowerPoint Presentation</vt:lpstr>
      <vt:lpstr>Keep in touch</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 with image</dc:title>
  <dc:creator>Sasha Underhill</dc:creator>
  <cp:lastModifiedBy>Karen Cieri</cp:lastModifiedBy>
  <cp:revision>329</cp:revision>
  <cp:lastPrinted>2024-09-30T05:47:36Z</cp:lastPrinted>
  <dcterms:created xsi:type="dcterms:W3CDTF">2024-05-28T04:49:32Z</dcterms:created>
  <dcterms:modified xsi:type="dcterms:W3CDTF">2024-10-04T06:41:46Z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0x010100AEE87E0FC5A1664E96A3A3667B83069C</vt:lpwstr>
  </property>
</Properties>
</file>