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40"/>
  </p:notesMasterIdLst>
  <p:handoutMasterIdLst>
    <p:handoutMasterId r:id="rId41"/>
  </p:handoutMasterIdLst>
  <p:sldIdLst>
    <p:sldId id="291" r:id="rId5"/>
    <p:sldId id="325" r:id="rId6"/>
    <p:sldId id="297" r:id="rId7"/>
    <p:sldId id="323" r:id="rId8"/>
    <p:sldId id="329" r:id="rId9"/>
    <p:sldId id="316" r:id="rId10"/>
    <p:sldId id="330" r:id="rId11"/>
    <p:sldId id="338" r:id="rId12"/>
    <p:sldId id="312" r:id="rId13"/>
    <p:sldId id="313" r:id="rId14"/>
    <p:sldId id="314" r:id="rId15"/>
    <p:sldId id="315" r:id="rId16"/>
    <p:sldId id="292" r:id="rId17"/>
    <p:sldId id="305" r:id="rId18"/>
    <p:sldId id="307" r:id="rId19"/>
    <p:sldId id="308" r:id="rId20"/>
    <p:sldId id="309" r:id="rId21"/>
    <p:sldId id="310" r:id="rId22"/>
    <p:sldId id="311" r:id="rId23"/>
    <p:sldId id="318" r:id="rId24"/>
    <p:sldId id="319" r:id="rId25"/>
    <p:sldId id="320" r:id="rId26"/>
    <p:sldId id="321" r:id="rId27"/>
    <p:sldId id="322" r:id="rId28"/>
    <p:sldId id="324" r:id="rId29"/>
    <p:sldId id="265" r:id="rId30"/>
    <p:sldId id="331" r:id="rId31"/>
    <p:sldId id="332" r:id="rId32"/>
    <p:sldId id="327" r:id="rId33"/>
    <p:sldId id="333" r:id="rId34"/>
    <p:sldId id="334" r:id="rId35"/>
    <p:sldId id="335" r:id="rId36"/>
    <p:sldId id="337" r:id="rId37"/>
    <p:sldId id="336" r:id="rId38"/>
    <p:sldId id="293" r:id="rId3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Nawla Design" initials="ND" lastIdx="1" clrIdx="0">
    <p:extLst>
      <p:ext uri="{19B8F6BF-5375-455C-9EA6-DF929625EA0E}">
        <p15:presenceInfo xmlns:p15="http://schemas.microsoft.com/office/powerpoint/2012/main" userId="ae3273c780184f62"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5808B"/>
    <a:srgbClr val="A54C0F"/>
    <a:srgbClr val="2E808B"/>
    <a:srgbClr val="5EB0C3"/>
    <a:srgbClr val="D6C5DB"/>
    <a:srgbClr val="DB8FF2"/>
    <a:srgbClr val="C3C3C3"/>
    <a:srgbClr val="C15811"/>
    <a:srgbClr val="A2BEC3"/>
    <a:srgbClr val="E5BE6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8892" autoAdjust="0"/>
    <p:restoredTop sz="94658"/>
  </p:normalViewPr>
  <p:slideViewPr>
    <p:cSldViewPr snapToGrid="0">
      <p:cViewPr varScale="1">
        <p:scale>
          <a:sx n="101" d="100"/>
          <a:sy n="101" d="100"/>
        </p:scale>
        <p:origin x="72" y="288"/>
      </p:cViewPr>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commentAuthors" Target="commentAuthor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notesMaster" Target="notesMasters/notesMaster1.xml"/><Relationship Id="rId45"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presProps" Target="presProps.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tableStyles" Target="tableStyles.xml"/><Relationship Id="rId20" Type="http://schemas.openxmlformats.org/officeDocument/2006/relationships/slide" Target="slides/slide16.xml"/><Relationship Id="rId41"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ampungan Header 1">
            <a:extLst>
              <a:ext uri="{FF2B5EF4-FFF2-40B4-BE49-F238E27FC236}">
                <a16:creationId xmlns:a16="http://schemas.microsoft.com/office/drawing/2014/main" id="{F5BA84EC-80DF-4839-BEB5-3BCC293F1B55}"/>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ID"/>
          </a:p>
        </p:txBody>
      </p:sp>
      <p:sp>
        <p:nvSpPr>
          <p:cNvPr id="3" name="Tampungan Tanggal 2">
            <a:extLst>
              <a:ext uri="{FF2B5EF4-FFF2-40B4-BE49-F238E27FC236}">
                <a16:creationId xmlns:a16="http://schemas.microsoft.com/office/drawing/2014/main" id="{51580D8F-793A-400E-9A7B-DC5A07EE788D}"/>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66294E47-9469-4A2F-BF62-A60F6CC86CCF}" type="datetimeFigureOut">
              <a:rPr lang="en-ID" smtClean="0"/>
              <a:t>06/10/2024</a:t>
            </a:fld>
            <a:endParaRPr lang="en-ID"/>
          </a:p>
        </p:txBody>
      </p:sp>
      <p:sp>
        <p:nvSpPr>
          <p:cNvPr id="4" name="Tampungan Kaki 3">
            <a:extLst>
              <a:ext uri="{FF2B5EF4-FFF2-40B4-BE49-F238E27FC236}">
                <a16:creationId xmlns:a16="http://schemas.microsoft.com/office/drawing/2014/main" id="{53021F90-9DB6-4503-9FE8-DBA46D4FE431}"/>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ID"/>
          </a:p>
        </p:txBody>
      </p:sp>
      <p:sp>
        <p:nvSpPr>
          <p:cNvPr id="5" name="Tampungan Nomor Slide 4">
            <a:extLst>
              <a:ext uri="{FF2B5EF4-FFF2-40B4-BE49-F238E27FC236}">
                <a16:creationId xmlns:a16="http://schemas.microsoft.com/office/drawing/2014/main" id="{CD514DFC-C004-4921-B305-77713184E649}"/>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72557447-9028-4D54-A936-D2EA6F346630}" type="slidenum">
              <a:rPr lang="en-ID" smtClean="0"/>
              <a:t>‹#›</a:t>
            </a:fld>
            <a:endParaRPr lang="en-ID"/>
          </a:p>
        </p:txBody>
      </p:sp>
    </p:spTree>
    <p:extLst>
      <p:ext uri="{BB962C8B-B14F-4D97-AF65-F5344CB8AC3E}">
        <p14:creationId xmlns:p14="http://schemas.microsoft.com/office/powerpoint/2010/main" val="392271700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AU"/>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BFE29FA-CE11-4032-94EE-7418F433ED42}" type="datetimeFigureOut">
              <a:rPr lang="en-AU" smtClean="0"/>
              <a:t>6/10/2024</a:t>
            </a:fld>
            <a:endParaRPr lang="en-AU"/>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AU"/>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AU"/>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CD3023B-CA90-4B84-A8CB-144396414CA6}" type="slidenum">
              <a:rPr lang="en-AU" smtClean="0"/>
              <a:t>‹#›</a:t>
            </a:fld>
            <a:endParaRPr lang="en-AU"/>
          </a:p>
        </p:txBody>
      </p:sp>
    </p:spTree>
    <p:extLst>
      <p:ext uri="{BB962C8B-B14F-4D97-AF65-F5344CB8AC3E}">
        <p14:creationId xmlns:p14="http://schemas.microsoft.com/office/powerpoint/2010/main" val="172266797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10"/>
          </p:nvPr>
        </p:nvSpPr>
        <p:spPr/>
        <p:txBody>
          <a:bodyPr/>
          <a:lstStyle/>
          <a:p>
            <a:fld id="{00AEB12B-DC14-4CBB-9698-D38DD394C1F8}" type="slidenum">
              <a:rPr lang="en-AU" smtClean="0"/>
              <a:t>2</a:t>
            </a:fld>
            <a:endParaRPr lang="en-AU"/>
          </a:p>
        </p:txBody>
      </p:sp>
    </p:spTree>
    <p:extLst>
      <p:ext uri="{BB962C8B-B14F-4D97-AF65-F5344CB8AC3E}">
        <p14:creationId xmlns:p14="http://schemas.microsoft.com/office/powerpoint/2010/main" val="119615084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10"/>
          </p:nvPr>
        </p:nvSpPr>
        <p:spPr/>
        <p:txBody>
          <a:bodyPr/>
          <a:lstStyle/>
          <a:p>
            <a:fld id="{00AEB12B-DC14-4CBB-9698-D38DD394C1F8}" type="slidenum">
              <a:rPr lang="en-AU" smtClean="0"/>
              <a:t>14</a:t>
            </a:fld>
            <a:endParaRPr lang="en-AU"/>
          </a:p>
        </p:txBody>
      </p:sp>
    </p:spTree>
    <p:extLst>
      <p:ext uri="{BB962C8B-B14F-4D97-AF65-F5344CB8AC3E}">
        <p14:creationId xmlns:p14="http://schemas.microsoft.com/office/powerpoint/2010/main" val="402991169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10"/>
          </p:nvPr>
        </p:nvSpPr>
        <p:spPr/>
        <p:txBody>
          <a:bodyPr/>
          <a:lstStyle/>
          <a:p>
            <a:fld id="{00AEB12B-DC14-4CBB-9698-D38DD394C1F8}" type="slidenum">
              <a:rPr lang="en-AU" smtClean="0"/>
              <a:t>16</a:t>
            </a:fld>
            <a:endParaRPr lang="en-AU"/>
          </a:p>
        </p:txBody>
      </p:sp>
    </p:spTree>
    <p:extLst>
      <p:ext uri="{BB962C8B-B14F-4D97-AF65-F5344CB8AC3E}">
        <p14:creationId xmlns:p14="http://schemas.microsoft.com/office/powerpoint/2010/main" val="144682963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10"/>
          </p:nvPr>
        </p:nvSpPr>
        <p:spPr/>
        <p:txBody>
          <a:bodyPr/>
          <a:lstStyle/>
          <a:p>
            <a:fld id="{00AEB12B-DC14-4CBB-9698-D38DD394C1F8}" type="slidenum">
              <a:rPr lang="en-AU" smtClean="0"/>
              <a:t>17</a:t>
            </a:fld>
            <a:endParaRPr lang="en-AU"/>
          </a:p>
        </p:txBody>
      </p:sp>
    </p:spTree>
    <p:extLst>
      <p:ext uri="{BB962C8B-B14F-4D97-AF65-F5344CB8AC3E}">
        <p14:creationId xmlns:p14="http://schemas.microsoft.com/office/powerpoint/2010/main" val="234463893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10"/>
          </p:nvPr>
        </p:nvSpPr>
        <p:spPr/>
        <p:txBody>
          <a:bodyPr/>
          <a:lstStyle/>
          <a:p>
            <a:fld id="{00AEB12B-DC14-4CBB-9698-D38DD394C1F8}" type="slidenum">
              <a:rPr lang="en-AU" smtClean="0"/>
              <a:t>18</a:t>
            </a:fld>
            <a:endParaRPr lang="en-AU"/>
          </a:p>
        </p:txBody>
      </p:sp>
    </p:spTree>
    <p:extLst>
      <p:ext uri="{BB962C8B-B14F-4D97-AF65-F5344CB8AC3E}">
        <p14:creationId xmlns:p14="http://schemas.microsoft.com/office/powerpoint/2010/main" val="332875601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10"/>
          </p:nvPr>
        </p:nvSpPr>
        <p:spPr/>
        <p:txBody>
          <a:bodyPr/>
          <a:lstStyle/>
          <a:p>
            <a:fld id="{00AEB12B-DC14-4CBB-9698-D38DD394C1F8}" type="slidenum">
              <a:rPr lang="en-AU" smtClean="0"/>
              <a:t>19</a:t>
            </a:fld>
            <a:endParaRPr lang="en-AU"/>
          </a:p>
        </p:txBody>
      </p:sp>
    </p:spTree>
    <p:extLst>
      <p:ext uri="{BB962C8B-B14F-4D97-AF65-F5344CB8AC3E}">
        <p14:creationId xmlns:p14="http://schemas.microsoft.com/office/powerpoint/2010/main" val="149879788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10"/>
          </p:nvPr>
        </p:nvSpPr>
        <p:spPr/>
        <p:txBody>
          <a:bodyPr/>
          <a:lstStyle/>
          <a:p>
            <a:fld id="{00AEB12B-DC14-4CBB-9698-D38DD394C1F8}" type="slidenum">
              <a:rPr lang="en-AU" smtClean="0"/>
              <a:t>20</a:t>
            </a:fld>
            <a:endParaRPr lang="en-AU"/>
          </a:p>
        </p:txBody>
      </p:sp>
    </p:spTree>
    <p:extLst>
      <p:ext uri="{BB962C8B-B14F-4D97-AF65-F5344CB8AC3E}">
        <p14:creationId xmlns:p14="http://schemas.microsoft.com/office/powerpoint/2010/main" val="152500455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00AEB12B-DC14-4CBB-9698-D38DD394C1F8}" type="slidenum">
              <a:rPr lang="en-AU" smtClean="0"/>
              <a:t>21</a:t>
            </a:fld>
            <a:endParaRPr lang="en-AU"/>
          </a:p>
        </p:txBody>
      </p:sp>
    </p:spTree>
    <p:extLst>
      <p:ext uri="{BB962C8B-B14F-4D97-AF65-F5344CB8AC3E}">
        <p14:creationId xmlns:p14="http://schemas.microsoft.com/office/powerpoint/2010/main" val="49882922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00AEB12B-DC14-4CBB-9698-D38DD394C1F8}" type="slidenum">
              <a:rPr lang="en-AU" smtClean="0"/>
              <a:t>22</a:t>
            </a:fld>
            <a:endParaRPr lang="en-AU"/>
          </a:p>
        </p:txBody>
      </p:sp>
    </p:spTree>
    <p:extLst>
      <p:ext uri="{BB962C8B-B14F-4D97-AF65-F5344CB8AC3E}">
        <p14:creationId xmlns:p14="http://schemas.microsoft.com/office/powerpoint/2010/main" val="334810576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10"/>
          </p:nvPr>
        </p:nvSpPr>
        <p:spPr/>
        <p:txBody>
          <a:bodyPr/>
          <a:lstStyle/>
          <a:p>
            <a:fld id="{00AEB12B-DC14-4CBB-9698-D38DD394C1F8}" type="slidenum">
              <a:rPr lang="en-AU" smtClean="0"/>
              <a:t>23</a:t>
            </a:fld>
            <a:endParaRPr lang="en-AU"/>
          </a:p>
        </p:txBody>
      </p:sp>
    </p:spTree>
    <p:extLst>
      <p:ext uri="{BB962C8B-B14F-4D97-AF65-F5344CB8AC3E}">
        <p14:creationId xmlns:p14="http://schemas.microsoft.com/office/powerpoint/2010/main" val="184090319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10"/>
          </p:nvPr>
        </p:nvSpPr>
        <p:spPr/>
        <p:txBody>
          <a:bodyPr/>
          <a:lstStyle/>
          <a:p>
            <a:fld id="{00AEB12B-DC14-4CBB-9698-D38DD394C1F8}" type="slidenum">
              <a:rPr lang="en-AU" smtClean="0"/>
              <a:t>25</a:t>
            </a:fld>
            <a:endParaRPr lang="en-AU"/>
          </a:p>
        </p:txBody>
      </p:sp>
    </p:spTree>
    <p:extLst>
      <p:ext uri="{BB962C8B-B14F-4D97-AF65-F5344CB8AC3E}">
        <p14:creationId xmlns:p14="http://schemas.microsoft.com/office/powerpoint/2010/main" val="191006273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10"/>
          </p:nvPr>
        </p:nvSpPr>
        <p:spPr/>
        <p:txBody>
          <a:bodyPr/>
          <a:lstStyle/>
          <a:p>
            <a:fld id="{00AEB12B-DC14-4CBB-9698-D38DD394C1F8}" type="slidenum">
              <a:rPr lang="en-AU" smtClean="0"/>
              <a:t>5</a:t>
            </a:fld>
            <a:endParaRPr lang="en-AU"/>
          </a:p>
        </p:txBody>
      </p:sp>
    </p:spTree>
    <p:extLst>
      <p:ext uri="{BB962C8B-B14F-4D97-AF65-F5344CB8AC3E}">
        <p14:creationId xmlns:p14="http://schemas.microsoft.com/office/powerpoint/2010/main" val="210444340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10"/>
          </p:nvPr>
        </p:nvSpPr>
        <p:spPr/>
        <p:txBody>
          <a:bodyPr/>
          <a:lstStyle/>
          <a:p>
            <a:fld id="{00AEB12B-DC14-4CBB-9698-D38DD394C1F8}" type="slidenum">
              <a:rPr lang="en-AU" smtClean="0"/>
              <a:t>27</a:t>
            </a:fld>
            <a:endParaRPr lang="en-AU"/>
          </a:p>
        </p:txBody>
      </p:sp>
    </p:spTree>
    <p:extLst>
      <p:ext uri="{BB962C8B-B14F-4D97-AF65-F5344CB8AC3E}">
        <p14:creationId xmlns:p14="http://schemas.microsoft.com/office/powerpoint/2010/main" val="101203430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10"/>
          </p:nvPr>
        </p:nvSpPr>
        <p:spPr/>
        <p:txBody>
          <a:bodyPr/>
          <a:lstStyle/>
          <a:p>
            <a:fld id="{00AEB12B-DC14-4CBB-9698-D38DD394C1F8}" type="slidenum">
              <a:rPr lang="en-AU" smtClean="0"/>
              <a:t>28</a:t>
            </a:fld>
            <a:endParaRPr lang="en-AU"/>
          </a:p>
        </p:txBody>
      </p:sp>
    </p:spTree>
    <p:extLst>
      <p:ext uri="{BB962C8B-B14F-4D97-AF65-F5344CB8AC3E}">
        <p14:creationId xmlns:p14="http://schemas.microsoft.com/office/powerpoint/2010/main" val="117643755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10"/>
          </p:nvPr>
        </p:nvSpPr>
        <p:spPr/>
        <p:txBody>
          <a:bodyPr/>
          <a:lstStyle/>
          <a:p>
            <a:fld id="{00AEB12B-DC14-4CBB-9698-D38DD394C1F8}" type="slidenum">
              <a:rPr lang="en-AU" smtClean="0"/>
              <a:t>6</a:t>
            </a:fld>
            <a:endParaRPr lang="en-AU"/>
          </a:p>
        </p:txBody>
      </p:sp>
    </p:spTree>
    <p:extLst>
      <p:ext uri="{BB962C8B-B14F-4D97-AF65-F5344CB8AC3E}">
        <p14:creationId xmlns:p14="http://schemas.microsoft.com/office/powerpoint/2010/main" val="290658430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10"/>
          </p:nvPr>
        </p:nvSpPr>
        <p:spPr/>
        <p:txBody>
          <a:bodyPr/>
          <a:lstStyle/>
          <a:p>
            <a:fld id="{00AEB12B-DC14-4CBB-9698-D38DD394C1F8}" type="slidenum">
              <a:rPr lang="en-AU" smtClean="0"/>
              <a:t>7</a:t>
            </a:fld>
            <a:endParaRPr lang="en-AU"/>
          </a:p>
        </p:txBody>
      </p:sp>
    </p:spTree>
    <p:extLst>
      <p:ext uri="{BB962C8B-B14F-4D97-AF65-F5344CB8AC3E}">
        <p14:creationId xmlns:p14="http://schemas.microsoft.com/office/powerpoint/2010/main" val="99014106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10"/>
          </p:nvPr>
        </p:nvSpPr>
        <p:spPr/>
        <p:txBody>
          <a:bodyPr/>
          <a:lstStyle/>
          <a:p>
            <a:fld id="{00AEB12B-DC14-4CBB-9698-D38DD394C1F8}" type="slidenum">
              <a:rPr lang="en-AU" smtClean="0"/>
              <a:t>8</a:t>
            </a:fld>
            <a:endParaRPr lang="en-AU"/>
          </a:p>
        </p:txBody>
      </p:sp>
    </p:spTree>
    <p:extLst>
      <p:ext uri="{BB962C8B-B14F-4D97-AF65-F5344CB8AC3E}">
        <p14:creationId xmlns:p14="http://schemas.microsoft.com/office/powerpoint/2010/main" val="208888184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10"/>
          </p:nvPr>
        </p:nvSpPr>
        <p:spPr/>
        <p:txBody>
          <a:bodyPr/>
          <a:lstStyle/>
          <a:p>
            <a:fld id="{00AEB12B-DC14-4CBB-9698-D38DD394C1F8}" type="slidenum">
              <a:rPr lang="en-AU" smtClean="0"/>
              <a:t>9</a:t>
            </a:fld>
            <a:endParaRPr lang="en-AU"/>
          </a:p>
        </p:txBody>
      </p:sp>
    </p:spTree>
    <p:extLst>
      <p:ext uri="{BB962C8B-B14F-4D97-AF65-F5344CB8AC3E}">
        <p14:creationId xmlns:p14="http://schemas.microsoft.com/office/powerpoint/2010/main" val="139166430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10"/>
          </p:nvPr>
        </p:nvSpPr>
        <p:spPr/>
        <p:txBody>
          <a:bodyPr/>
          <a:lstStyle/>
          <a:p>
            <a:fld id="{00AEB12B-DC14-4CBB-9698-D38DD394C1F8}" type="slidenum">
              <a:rPr lang="en-AU" smtClean="0"/>
              <a:t>10</a:t>
            </a:fld>
            <a:endParaRPr lang="en-AU"/>
          </a:p>
        </p:txBody>
      </p:sp>
    </p:spTree>
    <p:extLst>
      <p:ext uri="{BB962C8B-B14F-4D97-AF65-F5344CB8AC3E}">
        <p14:creationId xmlns:p14="http://schemas.microsoft.com/office/powerpoint/2010/main" val="137991030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10"/>
          </p:nvPr>
        </p:nvSpPr>
        <p:spPr/>
        <p:txBody>
          <a:bodyPr/>
          <a:lstStyle/>
          <a:p>
            <a:fld id="{00AEB12B-DC14-4CBB-9698-D38DD394C1F8}" type="slidenum">
              <a:rPr lang="en-AU" smtClean="0"/>
              <a:t>11</a:t>
            </a:fld>
            <a:endParaRPr lang="en-AU"/>
          </a:p>
        </p:txBody>
      </p:sp>
    </p:spTree>
    <p:extLst>
      <p:ext uri="{BB962C8B-B14F-4D97-AF65-F5344CB8AC3E}">
        <p14:creationId xmlns:p14="http://schemas.microsoft.com/office/powerpoint/2010/main" val="389939320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10"/>
          </p:nvPr>
        </p:nvSpPr>
        <p:spPr/>
        <p:txBody>
          <a:bodyPr/>
          <a:lstStyle/>
          <a:p>
            <a:fld id="{00AEB12B-DC14-4CBB-9698-D38DD394C1F8}" type="slidenum">
              <a:rPr lang="en-AU" smtClean="0"/>
              <a:t>12</a:t>
            </a:fld>
            <a:endParaRPr lang="en-AU"/>
          </a:p>
        </p:txBody>
      </p:sp>
    </p:spTree>
    <p:extLst>
      <p:ext uri="{BB962C8B-B14F-4D97-AF65-F5344CB8AC3E}">
        <p14:creationId xmlns:p14="http://schemas.microsoft.com/office/powerpoint/2010/main" val="395509253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Slide Judul">
    <p:spTree>
      <p:nvGrpSpPr>
        <p:cNvPr id="1" name=""/>
        <p:cNvGrpSpPr/>
        <p:nvPr/>
      </p:nvGrpSpPr>
      <p:grpSpPr>
        <a:xfrm>
          <a:off x="0" y="0"/>
          <a:ext cx="0" cy="0"/>
          <a:chOff x="0" y="0"/>
          <a:chExt cx="0" cy="0"/>
        </a:xfrm>
      </p:grpSpPr>
    </p:spTree>
    <p:extLst>
      <p:ext uri="{BB962C8B-B14F-4D97-AF65-F5344CB8AC3E}">
        <p14:creationId xmlns:p14="http://schemas.microsoft.com/office/powerpoint/2010/main" val="52856094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0_Slide Judul">
    <p:spTree>
      <p:nvGrpSpPr>
        <p:cNvPr id="1" name=""/>
        <p:cNvGrpSpPr/>
        <p:nvPr/>
      </p:nvGrpSpPr>
      <p:grpSpPr>
        <a:xfrm>
          <a:off x="0" y="0"/>
          <a:ext cx="0" cy="0"/>
          <a:chOff x="0" y="0"/>
          <a:chExt cx="0" cy="0"/>
        </a:xfrm>
      </p:grpSpPr>
      <p:sp>
        <p:nvSpPr>
          <p:cNvPr id="5" name="Tampungan Gambar 4">
            <a:extLst>
              <a:ext uri="{FF2B5EF4-FFF2-40B4-BE49-F238E27FC236}">
                <a16:creationId xmlns:a16="http://schemas.microsoft.com/office/drawing/2014/main" id="{BDCAE14A-6222-4685-96B5-DD98F97A22C4}"/>
              </a:ext>
            </a:extLst>
          </p:cNvPr>
          <p:cNvSpPr>
            <a:spLocks noGrp="1"/>
          </p:cNvSpPr>
          <p:nvPr>
            <p:ph type="pic" sz="quarter" idx="10"/>
          </p:nvPr>
        </p:nvSpPr>
        <p:spPr>
          <a:xfrm>
            <a:off x="1928554" y="1"/>
            <a:ext cx="10263447" cy="5656674"/>
          </a:xfrm>
          <a:custGeom>
            <a:avLst/>
            <a:gdLst>
              <a:gd name="connsiteX0" fmla="*/ 0 w 10263447"/>
              <a:gd name="connsiteY0" fmla="*/ 0 h 5656674"/>
              <a:gd name="connsiteX1" fmla="*/ 10263447 w 10263447"/>
              <a:gd name="connsiteY1" fmla="*/ 0 h 5656674"/>
              <a:gd name="connsiteX2" fmla="*/ 10263447 w 10263447"/>
              <a:gd name="connsiteY2" fmla="*/ 4330931 h 5656674"/>
              <a:gd name="connsiteX3" fmla="*/ 5877098 w 10263447"/>
              <a:gd name="connsiteY3" fmla="*/ 5095702 h 5656674"/>
              <a:gd name="connsiteX4" fmla="*/ 3408219 w 10263447"/>
              <a:gd name="connsiteY4" fmla="*/ 1363287 h 5656674"/>
              <a:gd name="connsiteX5" fmla="*/ 0 w 10263447"/>
              <a:gd name="connsiteY5" fmla="*/ 0 h 5656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263447" h="5656674">
                <a:moveTo>
                  <a:pt x="0" y="0"/>
                </a:moveTo>
                <a:lnTo>
                  <a:pt x="10263447" y="0"/>
                </a:lnTo>
                <a:lnTo>
                  <a:pt x="10263447" y="4330931"/>
                </a:lnTo>
                <a:cubicBezTo>
                  <a:pt x="9244676" y="3926378"/>
                  <a:pt x="7855527" y="6838604"/>
                  <a:pt x="5877098" y="5095702"/>
                </a:cubicBezTo>
                <a:cubicBezTo>
                  <a:pt x="3898670" y="3352800"/>
                  <a:pt x="6406342" y="1335578"/>
                  <a:pt x="3408219" y="1363287"/>
                </a:cubicBezTo>
                <a:cubicBezTo>
                  <a:pt x="410094" y="1390996"/>
                  <a:pt x="1136073" y="454429"/>
                  <a:pt x="0" y="0"/>
                </a:cubicBezTo>
                <a:close/>
              </a:path>
            </a:pathLst>
          </a:custGeom>
          <a:pattFill prst="pct5">
            <a:fgClr>
              <a:schemeClr val="tx1"/>
            </a:fgClr>
            <a:bgClr>
              <a:schemeClr val="bg1"/>
            </a:bgClr>
          </a:pattFill>
        </p:spPr>
        <p:txBody>
          <a:bodyPr wrap="square">
            <a:noAutofit/>
          </a:bodyPr>
          <a:lstStyle>
            <a:lvl1pPr>
              <a:defRPr>
                <a:latin typeface="Arial" panose="020B0604020202020204" pitchFamily="34" charset="0"/>
                <a:cs typeface="Arial" panose="020B0604020202020204" pitchFamily="34" charset="0"/>
              </a:defRPr>
            </a:lvl1pPr>
          </a:lstStyle>
          <a:p>
            <a:r>
              <a:rPr lang="en-US"/>
              <a:t>Click icon to add picture</a:t>
            </a:r>
            <a:endParaRPr lang="en-ID"/>
          </a:p>
        </p:txBody>
      </p:sp>
    </p:spTree>
    <p:extLst>
      <p:ext uri="{BB962C8B-B14F-4D97-AF65-F5344CB8AC3E}">
        <p14:creationId xmlns:p14="http://schemas.microsoft.com/office/powerpoint/2010/main" val="161470273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1_Slide Judul">
    <p:spTree>
      <p:nvGrpSpPr>
        <p:cNvPr id="1" name=""/>
        <p:cNvGrpSpPr/>
        <p:nvPr/>
      </p:nvGrpSpPr>
      <p:grpSpPr>
        <a:xfrm>
          <a:off x="0" y="0"/>
          <a:ext cx="0" cy="0"/>
          <a:chOff x="0" y="0"/>
          <a:chExt cx="0" cy="0"/>
        </a:xfrm>
      </p:grpSpPr>
      <p:sp>
        <p:nvSpPr>
          <p:cNvPr id="5" name="Tampungan Gambar 4">
            <a:extLst>
              <a:ext uri="{FF2B5EF4-FFF2-40B4-BE49-F238E27FC236}">
                <a16:creationId xmlns:a16="http://schemas.microsoft.com/office/drawing/2014/main" id="{39671C97-B061-4EA7-AAD2-DCC0688671F1}"/>
              </a:ext>
            </a:extLst>
          </p:cNvPr>
          <p:cNvSpPr>
            <a:spLocks noGrp="1"/>
          </p:cNvSpPr>
          <p:nvPr>
            <p:ph type="pic" sz="quarter" idx="10"/>
          </p:nvPr>
        </p:nvSpPr>
        <p:spPr>
          <a:xfrm>
            <a:off x="0" y="0"/>
            <a:ext cx="6502400" cy="6858000"/>
          </a:xfrm>
          <a:custGeom>
            <a:avLst/>
            <a:gdLst>
              <a:gd name="connsiteX0" fmla="*/ 0 w 6502400"/>
              <a:gd name="connsiteY0" fmla="*/ 0 h 6858000"/>
              <a:gd name="connsiteX1" fmla="*/ 6502400 w 6502400"/>
              <a:gd name="connsiteY1" fmla="*/ 0 h 6858000"/>
              <a:gd name="connsiteX2" fmla="*/ 3644900 w 6502400"/>
              <a:gd name="connsiteY2" fmla="*/ 1955800 h 6858000"/>
              <a:gd name="connsiteX3" fmla="*/ 5842000 w 6502400"/>
              <a:gd name="connsiteY3" fmla="*/ 4902200 h 6858000"/>
              <a:gd name="connsiteX4" fmla="*/ 3797300 w 6502400"/>
              <a:gd name="connsiteY4" fmla="*/ 6858000 h 6858000"/>
              <a:gd name="connsiteX5" fmla="*/ 0 w 6502400"/>
              <a:gd name="connsiteY5"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502400" h="6858000">
                <a:moveTo>
                  <a:pt x="0" y="0"/>
                </a:moveTo>
                <a:lnTo>
                  <a:pt x="6502400" y="0"/>
                </a:lnTo>
                <a:cubicBezTo>
                  <a:pt x="6193367" y="787400"/>
                  <a:pt x="3763433" y="753533"/>
                  <a:pt x="3644900" y="1955800"/>
                </a:cubicBezTo>
                <a:cubicBezTo>
                  <a:pt x="3526367" y="3158067"/>
                  <a:pt x="6316133" y="3915833"/>
                  <a:pt x="5842000" y="4902200"/>
                </a:cubicBezTo>
                <a:cubicBezTo>
                  <a:pt x="5367867" y="5888567"/>
                  <a:pt x="4478867" y="6206067"/>
                  <a:pt x="3797300" y="6858000"/>
                </a:cubicBezTo>
                <a:lnTo>
                  <a:pt x="0" y="6858000"/>
                </a:lnTo>
                <a:close/>
              </a:path>
            </a:pathLst>
          </a:custGeom>
          <a:pattFill prst="pct5">
            <a:fgClr>
              <a:schemeClr val="tx1"/>
            </a:fgClr>
            <a:bgClr>
              <a:schemeClr val="bg1"/>
            </a:bgClr>
          </a:pattFill>
        </p:spPr>
        <p:txBody>
          <a:bodyPr wrap="square">
            <a:noAutofit/>
          </a:bodyPr>
          <a:lstStyle>
            <a:lvl1pPr>
              <a:defRPr>
                <a:latin typeface="Arial" panose="020B0604020202020204" pitchFamily="34" charset="0"/>
                <a:cs typeface="Arial" panose="020B0604020202020204" pitchFamily="34" charset="0"/>
              </a:defRPr>
            </a:lvl1pPr>
          </a:lstStyle>
          <a:p>
            <a:r>
              <a:rPr lang="en-US"/>
              <a:t>Click icon to add picture</a:t>
            </a:r>
            <a:endParaRPr lang="en-ID"/>
          </a:p>
        </p:txBody>
      </p:sp>
    </p:spTree>
    <p:extLst>
      <p:ext uri="{BB962C8B-B14F-4D97-AF65-F5344CB8AC3E}">
        <p14:creationId xmlns:p14="http://schemas.microsoft.com/office/powerpoint/2010/main" val="189362776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28_Slide Judul">
    <p:spTree>
      <p:nvGrpSpPr>
        <p:cNvPr id="1" name=""/>
        <p:cNvGrpSpPr/>
        <p:nvPr/>
      </p:nvGrpSpPr>
      <p:grpSpPr>
        <a:xfrm>
          <a:off x="0" y="0"/>
          <a:ext cx="0" cy="0"/>
          <a:chOff x="0" y="0"/>
          <a:chExt cx="0" cy="0"/>
        </a:xfrm>
      </p:grpSpPr>
      <p:sp>
        <p:nvSpPr>
          <p:cNvPr id="2" name="Tampungan Gambar 2">
            <a:extLst>
              <a:ext uri="{FF2B5EF4-FFF2-40B4-BE49-F238E27FC236}">
                <a16:creationId xmlns:a16="http://schemas.microsoft.com/office/drawing/2014/main" id="{6C2EFA70-2692-4982-B41A-AF2C8D3E2AF2}"/>
              </a:ext>
            </a:extLst>
          </p:cNvPr>
          <p:cNvSpPr>
            <a:spLocks noGrp="1"/>
          </p:cNvSpPr>
          <p:nvPr>
            <p:ph type="pic" sz="quarter" idx="10"/>
          </p:nvPr>
        </p:nvSpPr>
        <p:spPr>
          <a:xfrm>
            <a:off x="0" y="0"/>
            <a:ext cx="12192000" cy="6858000"/>
          </a:xfrm>
          <a:pattFill prst="pct5">
            <a:fgClr>
              <a:schemeClr val="tx1"/>
            </a:fgClr>
            <a:bgClr>
              <a:schemeClr val="bg1"/>
            </a:bgClr>
          </a:pattFill>
        </p:spPr>
        <p:txBody>
          <a:bodyPr/>
          <a:lstStyle>
            <a:lvl1pPr>
              <a:defRPr>
                <a:latin typeface="Arial" panose="020B0604020202020204" pitchFamily="34" charset="0"/>
                <a:cs typeface="Arial" panose="020B0604020202020204" pitchFamily="34" charset="0"/>
              </a:defRPr>
            </a:lvl1pPr>
          </a:lstStyle>
          <a:p>
            <a:r>
              <a:rPr lang="en-US"/>
              <a:t>Click icon to add picture</a:t>
            </a:r>
            <a:endParaRPr lang="en-ID"/>
          </a:p>
        </p:txBody>
      </p:sp>
    </p:spTree>
    <p:extLst>
      <p:ext uri="{BB962C8B-B14F-4D97-AF65-F5344CB8AC3E}">
        <p14:creationId xmlns:p14="http://schemas.microsoft.com/office/powerpoint/2010/main" val="27458163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2_Slide Judul">
    <p:spTree>
      <p:nvGrpSpPr>
        <p:cNvPr id="1" name=""/>
        <p:cNvGrpSpPr/>
        <p:nvPr/>
      </p:nvGrpSpPr>
      <p:grpSpPr>
        <a:xfrm>
          <a:off x="0" y="0"/>
          <a:ext cx="0" cy="0"/>
          <a:chOff x="0" y="0"/>
          <a:chExt cx="0" cy="0"/>
        </a:xfrm>
      </p:grpSpPr>
      <p:sp>
        <p:nvSpPr>
          <p:cNvPr id="10" name="Tampungan Gambar 2">
            <a:extLst>
              <a:ext uri="{FF2B5EF4-FFF2-40B4-BE49-F238E27FC236}">
                <a16:creationId xmlns:a16="http://schemas.microsoft.com/office/drawing/2014/main" id="{BEAE7F56-0AEB-46AD-8A95-586C202AA762}"/>
              </a:ext>
            </a:extLst>
          </p:cNvPr>
          <p:cNvSpPr>
            <a:spLocks noGrp="1"/>
          </p:cNvSpPr>
          <p:nvPr>
            <p:ph type="pic" sz="quarter" idx="10"/>
          </p:nvPr>
        </p:nvSpPr>
        <p:spPr>
          <a:xfrm>
            <a:off x="0" y="2561768"/>
            <a:ext cx="3050771" cy="2094807"/>
          </a:xfrm>
          <a:pattFill prst="pct5">
            <a:fgClr>
              <a:schemeClr val="tx1"/>
            </a:fgClr>
            <a:bgClr>
              <a:schemeClr val="bg1"/>
            </a:bgClr>
          </a:pattFill>
        </p:spPr>
        <p:txBody>
          <a:bodyPr/>
          <a:lstStyle>
            <a:lvl1pPr>
              <a:defRPr>
                <a:latin typeface="Arial" panose="020B0604020202020204" pitchFamily="34" charset="0"/>
                <a:cs typeface="Arial" panose="020B0604020202020204" pitchFamily="34" charset="0"/>
              </a:defRPr>
            </a:lvl1pPr>
          </a:lstStyle>
          <a:p>
            <a:r>
              <a:rPr lang="en-US"/>
              <a:t>Click icon to add picture</a:t>
            </a:r>
            <a:endParaRPr lang="en-ID"/>
          </a:p>
        </p:txBody>
      </p:sp>
      <p:sp>
        <p:nvSpPr>
          <p:cNvPr id="11" name="Tampungan Gambar 2">
            <a:extLst>
              <a:ext uri="{FF2B5EF4-FFF2-40B4-BE49-F238E27FC236}">
                <a16:creationId xmlns:a16="http://schemas.microsoft.com/office/drawing/2014/main" id="{40FA7029-9BEA-4B0E-BA23-E447089253B4}"/>
              </a:ext>
            </a:extLst>
          </p:cNvPr>
          <p:cNvSpPr>
            <a:spLocks noGrp="1"/>
          </p:cNvSpPr>
          <p:nvPr>
            <p:ph type="pic" sz="quarter" idx="11"/>
          </p:nvPr>
        </p:nvSpPr>
        <p:spPr>
          <a:xfrm>
            <a:off x="3050771" y="2561768"/>
            <a:ext cx="3050771" cy="2094807"/>
          </a:xfrm>
          <a:pattFill prst="pct5">
            <a:fgClr>
              <a:schemeClr val="tx1"/>
            </a:fgClr>
            <a:bgClr>
              <a:schemeClr val="bg1"/>
            </a:bgClr>
          </a:pattFill>
        </p:spPr>
        <p:txBody>
          <a:bodyPr/>
          <a:lstStyle>
            <a:lvl1pPr>
              <a:defRPr>
                <a:latin typeface="Arial" panose="020B0604020202020204" pitchFamily="34" charset="0"/>
                <a:cs typeface="Arial" panose="020B0604020202020204" pitchFamily="34" charset="0"/>
              </a:defRPr>
            </a:lvl1pPr>
          </a:lstStyle>
          <a:p>
            <a:r>
              <a:rPr lang="en-US"/>
              <a:t>Click icon to add picture</a:t>
            </a:r>
            <a:endParaRPr lang="en-ID"/>
          </a:p>
        </p:txBody>
      </p:sp>
      <p:sp>
        <p:nvSpPr>
          <p:cNvPr id="12" name="Tampungan Gambar 2">
            <a:extLst>
              <a:ext uri="{FF2B5EF4-FFF2-40B4-BE49-F238E27FC236}">
                <a16:creationId xmlns:a16="http://schemas.microsoft.com/office/drawing/2014/main" id="{BC406BD7-BF80-42FB-B8B0-97814A96AE28}"/>
              </a:ext>
            </a:extLst>
          </p:cNvPr>
          <p:cNvSpPr>
            <a:spLocks noGrp="1"/>
          </p:cNvSpPr>
          <p:nvPr>
            <p:ph type="pic" sz="quarter" idx="12"/>
          </p:nvPr>
        </p:nvSpPr>
        <p:spPr>
          <a:xfrm>
            <a:off x="6101542" y="2561768"/>
            <a:ext cx="3050771" cy="2094807"/>
          </a:xfrm>
          <a:pattFill prst="pct5">
            <a:fgClr>
              <a:schemeClr val="tx1"/>
            </a:fgClr>
            <a:bgClr>
              <a:schemeClr val="bg1"/>
            </a:bgClr>
          </a:pattFill>
        </p:spPr>
        <p:txBody>
          <a:bodyPr/>
          <a:lstStyle>
            <a:lvl1pPr>
              <a:defRPr>
                <a:latin typeface="Arial" panose="020B0604020202020204" pitchFamily="34" charset="0"/>
                <a:cs typeface="Arial" panose="020B0604020202020204" pitchFamily="34" charset="0"/>
              </a:defRPr>
            </a:lvl1pPr>
          </a:lstStyle>
          <a:p>
            <a:r>
              <a:rPr lang="en-US"/>
              <a:t>Click icon to add picture</a:t>
            </a:r>
            <a:endParaRPr lang="en-ID"/>
          </a:p>
        </p:txBody>
      </p:sp>
      <p:sp>
        <p:nvSpPr>
          <p:cNvPr id="13" name="Tampungan Gambar 2">
            <a:extLst>
              <a:ext uri="{FF2B5EF4-FFF2-40B4-BE49-F238E27FC236}">
                <a16:creationId xmlns:a16="http://schemas.microsoft.com/office/drawing/2014/main" id="{427EC18A-EB1A-4ACB-BA3A-DBAC46A995EB}"/>
              </a:ext>
            </a:extLst>
          </p:cNvPr>
          <p:cNvSpPr>
            <a:spLocks noGrp="1"/>
          </p:cNvSpPr>
          <p:nvPr>
            <p:ph type="pic" sz="quarter" idx="13"/>
          </p:nvPr>
        </p:nvSpPr>
        <p:spPr>
          <a:xfrm>
            <a:off x="9141229" y="2561768"/>
            <a:ext cx="3050771" cy="2094807"/>
          </a:xfrm>
          <a:pattFill prst="pct5">
            <a:fgClr>
              <a:schemeClr val="tx1"/>
            </a:fgClr>
            <a:bgClr>
              <a:schemeClr val="bg1"/>
            </a:bgClr>
          </a:pattFill>
        </p:spPr>
        <p:txBody>
          <a:bodyPr/>
          <a:lstStyle>
            <a:lvl1pPr>
              <a:defRPr>
                <a:latin typeface="Arial" panose="020B0604020202020204" pitchFamily="34" charset="0"/>
                <a:cs typeface="Arial" panose="020B0604020202020204" pitchFamily="34" charset="0"/>
              </a:defRPr>
            </a:lvl1pPr>
          </a:lstStyle>
          <a:p>
            <a:r>
              <a:rPr lang="en-US"/>
              <a:t>Click icon to add picture</a:t>
            </a:r>
            <a:endParaRPr lang="en-ID"/>
          </a:p>
        </p:txBody>
      </p:sp>
    </p:spTree>
    <p:extLst>
      <p:ext uri="{BB962C8B-B14F-4D97-AF65-F5344CB8AC3E}">
        <p14:creationId xmlns:p14="http://schemas.microsoft.com/office/powerpoint/2010/main" val="405744345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4_Slide Judul">
    <p:spTree>
      <p:nvGrpSpPr>
        <p:cNvPr id="1" name=""/>
        <p:cNvGrpSpPr/>
        <p:nvPr/>
      </p:nvGrpSpPr>
      <p:grpSpPr>
        <a:xfrm>
          <a:off x="0" y="0"/>
          <a:ext cx="0" cy="0"/>
          <a:chOff x="0" y="0"/>
          <a:chExt cx="0" cy="0"/>
        </a:xfrm>
      </p:grpSpPr>
      <p:sp>
        <p:nvSpPr>
          <p:cNvPr id="10" name="Tampungan Gambar 2">
            <a:extLst>
              <a:ext uri="{FF2B5EF4-FFF2-40B4-BE49-F238E27FC236}">
                <a16:creationId xmlns:a16="http://schemas.microsoft.com/office/drawing/2014/main" id="{E9B28AB2-6A10-4CF2-AB24-26BEF2F7EACA}"/>
              </a:ext>
            </a:extLst>
          </p:cNvPr>
          <p:cNvSpPr>
            <a:spLocks noGrp="1"/>
          </p:cNvSpPr>
          <p:nvPr>
            <p:ph type="pic" sz="quarter" idx="10"/>
          </p:nvPr>
        </p:nvSpPr>
        <p:spPr>
          <a:xfrm>
            <a:off x="645622" y="2078182"/>
            <a:ext cx="2626822" cy="3653443"/>
          </a:xfrm>
          <a:pattFill prst="pct5">
            <a:fgClr>
              <a:schemeClr val="tx1"/>
            </a:fgClr>
            <a:bgClr>
              <a:schemeClr val="bg1"/>
            </a:bgClr>
          </a:pattFill>
        </p:spPr>
        <p:txBody>
          <a:bodyPr/>
          <a:lstStyle>
            <a:lvl1pPr>
              <a:defRPr>
                <a:latin typeface="Arial" panose="020B0604020202020204" pitchFamily="34" charset="0"/>
                <a:cs typeface="Arial" panose="020B0604020202020204" pitchFamily="34" charset="0"/>
              </a:defRPr>
            </a:lvl1pPr>
          </a:lstStyle>
          <a:p>
            <a:r>
              <a:rPr lang="en-US"/>
              <a:t>Click icon to add picture</a:t>
            </a:r>
            <a:endParaRPr lang="en-ID"/>
          </a:p>
        </p:txBody>
      </p:sp>
      <p:sp>
        <p:nvSpPr>
          <p:cNvPr id="11" name="Tampungan Gambar 2">
            <a:extLst>
              <a:ext uri="{FF2B5EF4-FFF2-40B4-BE49-F238E27FC236}">
                <a16:creationId xmlns:a16="http://schemas.microsoft.com/office/drawing/2014/main" id="{EA10A9AB-5DFC-480C-810A-8B76931D0E91}"/>
              </a:ext>
            </a:extLst>
          </p:cNvPr>
          <p:cNvSpPr>
            <a:spLocks noGrp="1"/>
          </p:cNvSpPr>
          <p:nvPr>
            <p:ph type="pic" sz="quarter" idx="11"/>
          </p:nvPr>
        </p:nvSpPr>
        <p:spPr>
          <a:xfrm>
            <a:off x="3403600" y="2078182"/>
            <a:ext cx="2626822" cy="3653443"/>
          </a:xfrm>
          <a:pattFill prst="pct5">
            <a:fgClr>
              <a:schemeClr val="tx1"/>
            </a:fgClr>
            <a:bgClr>
              <a:schemeClr val="bg1"/>
            </a:bgClr>
          </a:pattFill>
        </p:spPr>
        <p:txBody>
          <a:bodyPr/>
          <a:lstStyle>
            <a:lvl1pPr>
              <a:defRPr>
                <a:latin typeface="Arial" panose="020B0604020202020204" pitchFamily="34" charset="0"/>
                <a:cs typeface="Arial" panose="020B0604020202020204" pitchFamily="34" charset="0"/>
              </a:defRPr>
            </a:lvl1pPr>
          </a:lstStyle>
          <a:p>
            <a:r>
              <a:rPr lang="en-US"/>
              <a:t>Click icon to add picture</a:t>
            </a:r>
            <a:endParaRPr lang="en-ID"/>
          </a:p>
        </p:txBody>
      </p:sp>
      <p:sp>
        <p:nvSpPr>
          <p:cNvPr id="12" name="Tampungan Gambar 2">
            <a:extLst>
              <a:ext uri="{FF2B5EF4-FFF2-40B4-BE49-F238E27FC236}">
                <a16:creationId xmlns:a16="http://schemas.microsoft.com/office/drawing/2014/main" id="{00FB99E7-C8A0-4838-9AFA-B4409E1D0C96}"/>
              </a:ext>
            </a:extLst>
          </p:cNvPr>
          <p:cNvSpPr>
            <a:spLocks noGrp="1"/>
          </p:cNvSpPr>
          <p:nvPr>
            <p:ph type="pic" sz="quarter" idx="12"/>
          </p:nvPr>
        </p:nvSpPr>
        <p:spPr>
          <a:xfrm>
            <a:off x="6161578" y="2078182"/>
            <a:ext cx="2626822" cy="3653443"/>
          </a:xfrm>
          <a:pattFill prst="pct5">
            <a:fgClr>
              <a:schemeClr val="tx1"/>
            </a:fgClr>
            <a:bgClr>
              <a:schemeClr val="bg1"/>
            </a:bgClr>
          </a:pattFill>
        </p:spPr>
        <p:txBody>
          <a:bodyPr/>
          <a:lstStyle>
            <a:lvl1pPr>
              <a:defRPr>
                <a:latin typeface="Arial" panose="020B0604020202020204" pitchFamily="34" charset="0"/>
                <a:cs typeface="Arial" panose="020B0604020202020204" pitchFamily="34" charset="0"/>
              </a:defRPr>
            </a:lvl1pPr>
          </a:lstStyle>
          <a:p>
            <a:r>
              <a:rPr lang="en-US"/>
              <a:t>Click icon to add picture</a:t>
            </a:r>
            <a:endParaRPr lang="en-ID"/>
          </a:p>
        </p:txBody>
      </p:sp>
      <p:sp>
        <p:nvSpPr>
          <p:cNvPr id="13" name="Tampungan Gambar 2">
            <a:extLst>
              <a:ext uri="{FF2B5EF4-FFF2-40B4-BE49-F238E27FC236}">
                <a16:creationId xmlns:a16="http://schemas.microsoft.com/office/drawing/2014/main" id="{24987BCA-2A87-4399-BEEA-15781DE8EB74}"/>
              </a:ext>
            </a:extLst>
          </p:cNvPr>
          <p:cNvSpPr>
            <a:spLocks noGrp="1"/>
          </p:cNvSpPr>
          <p:nvPr>
            <p:ph type="pic" sz="quarter" idx="13"/>
          </p:nvPr>
        </p:nvSpPr>
        <p:spPr>
          <a:xfrm>
            <a:off x="8919556" y="2078182"/>
            <a:ext cx="2626822" cy="3653443"/>
          </a:xfrm>
          <a:pattFill prst="pct5">
            <a:fgClr>
              <a:schemeClr val="tx1"/>
            </a:fgClr>
            <a:bgClr>
              <a:schemeClr val="bg1"/>
            </a:bgClr>
          </a:pattFill>
        </p:spPr>
        <p:txBody>
          <a:bodyPr/>
          <a:lstStyle>
            <a:lvl1pPr>
              <a:defRPr>
                <a:latin typeface="Arial" panose="020B0604020202020204" pitchFamily="34" charset="0"/>
                <a:cs typeface="Arial" panose="020B0604020202020204" pitchFamily="34" charset="0"/>
              </a:defRPr>
            </a:lvl1pPr>
          </a:lstStyle>
          <a:p>
            <a:r>
              <a:rPr lang="en-US"/>
              <a:t>Click icon to add picture</a:t>
            </a:r>
            <a:endParaRPr lang="en-ID"/>
          </a:p>
        </p:txBody>
      </p:sp>
    </p:spTree>
    <p:extLst>
      <p:ext uri="{BB962C8B-B14F-4D97-AF65-F5344CB8AC3E}">
        <p14:creationId xmlns:p14="http://schemas.microsoft.com/office/powerpoint/2010/main" val="145798549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5_Slide Judul">
    <p:spTree>
      <p:nvGrpSpPr>
        <p:cNvPr id="1" name=""/>
        <p:cNvGrpSpPr/>
        <p:nvPr/>
      </p:nvGrpSpPr>
      <p:grpSpPr>
        <a:xfrm>
          <a:off x="0" y="0"/>
          <a:ext cx="0" cy="0"/>
          <a:chOff x="0" y="0"/>
          <a:chExt cx="0" cy="0"/>
        </a:xfrm>
      </p:grpSpPr>
      <p:sp>
        <p:nvSpPr>
          <p:cNvPr id="9" name="Tampungan Gambar 2">
            <a:extLst>
              <a:ext uri="{FF2B5EF4-FFF2-40B4-BE49-F238E27FC236}">
                <a16:creationId xmlns:a16="http://schemas.microsoft.com/office/drawing/2014/main" id="{227CAFEE-D120-4469-9455-B6CFCE248582}"/>
              </a:ext>
            </a:extLst>
          </p:cNvPr>
          <p:cNvSpPr>
            <a:spLocks noGrp="1"/>
          </p:cNvSpPr>
          <p:nvPr>
            <p:ph type="pic" sz="quarter" idx="11"/>
          </p:nvPr>
        </p:nvSpPr>
        <p:spPr>
          <a:xfrm>
            <a:off x="4319280" y="2302625"/>
            <a:ext cx="2684153" cy="3578629"/>
          </a:xfrm>
          <a:pattFill prst="pct5">
            <a:fgClr>
              <a:schemeClr val="tx1"/>
            </a:fgClr>
            <a:bgClr>
              <a:schemeClr val="bg1"/>
            </a:bgClr>
          </a:pattFill>
        </p:spPr>
        <p:txBody>
          <a:bodyPr/>
          <a:lstStyle>
            <a:lvl1pPr>
              <a:defRPr>
                <a:latin typeface="Arial" panose="020B0604020202020204" pitchFamily="34" charset="0"/>
                <a:cs typeface="Arial" panose="020B0604020202020204" pitchFamily="34" charset="0"/>
              </a:defRPr>
            </a:lvl1pPr>
          </a:lstStyle>
          <a:p>
            <a:r>
              <a:rPr lang="en-US"/>
              <a:t>Click icon to add picture</a:t>
            </a:r>
            <a:endParaRPr lang="en-ID"/>
          </a:p>
        </p:txBody>
      </p:sp>
      <p:sp>
        <p:nvSpPr>
          <p:cNvPr id="10" name="Tampungan Gambar 2">
            <a:extLst>
              <a:ext uri="{FF2B5EF4-FFF2-40B4-BE49-F238E27FC236}">
                <a16:creationId xmlns:a16="http://schemas.microsoft.com/office/drawing/2014/main" id="{FA8C0C80-0501-4375-A682-75219DD3EC61}"/>
              </a:ext>
            </a:extLst>
          </p:cNvPr>
          <p:cNvSpPr>
            <a:spLocks noGrp="1"/>
          </p:cNvSpPr>
          <p:nvPr>
            <p:ph type="pic" sz="quarter" idx="12"/>
          </p:nvPr>
        </p:nvSpPr>
        <p:spPr>
          <a:xfrm>
            <a:off x="7664335" y="976745"/>
            <a:ext cx="3678630" cy="4904509"/>
          </a:xfrm>
          <a:pattFill prst="pct5">
            <a:fgClr>
              <a:schemeClr val="tx1"/>
            </a:fgClr>
            <a:bgClr>
              <a:schemeClr val="bg1"/>
            </a:bgClr>
          </a:pattFill>
        </p:spPr>
        <p:txBody>
          <a:bodyPr/>
          <a:lstStyle>
            <a:lvl1pPr>
              <a:defRPr>
                <a:latin typeface="Arial" panose="020B0604020202020204" pitchFamily="34" charset="0"/>
                <a:cs typeface="Arial" panose="020B0604020202020204" pitchFamily="34" charset="0"/>
              </a:defRPr>
            </a:lvl1pPr>
          </a:lstStyle>
          <a:p>
            <a:r>
              <a:rPr lang="en-US"/>
              <a:t>Click icon to add picture</a:t>
            </a:r>
            <a:endParaRPr lang="en-ID"/>
          </a:p>
        </p:txBody>
      </p:sp>
      <p:sp>
        <p:nvSpPr>
          <p:cNvPr id="8" name="Tampungan Gambar 2">
            <a:extLst>
              <a:ext uri="{FF2B5EF4-FFF2-40B4-BE49-F238E27FC236}">
                <a16:creationId xmlns:a16="http://schemas.microsoft.com/office/drawing/2014/main" id="{F7045639-395E-4B9A-8050-C25202AF383B}"/>
              </a:ext>
            </a:extLst>
          </p:cNvPr>
          <p:cNvSpPr>
            <a:spLocks noGrp="1"/>
          </p:cNvSpPr>
          <p:nvPr>
            <p:ph type="pic" sz="quarter" idx="10"/>
          </p:nvPr>
        </p:nvSpPr>
        <p:spPr>
          <a:xfrm>
            <a:off x="974225" y="2302625"/>
            <a:ext cx="2684153" cy="3578629"/>
          </a:xfrm>
          <a:pattFill prst="pct5">
            <a:fgClr>
              <a:schemeClr val="tx1"/>
            </a:fgClr>
            <a:bgClr>
              <a:schemeClr val="bg1"/>
            </a:bgClr>
          </a:pattFill>
        </p:spPr>
        <p:txBody>
          <a:bodyPr/>
          <a:lstStyle>
            <a:lvl1pPr>
              <a:defRPr>
                <a:latin typeface="Arial" panose="020B0604020202020204" pitchFamily="34" charset="0"/>
                <a:cs typeface="Arial" panose="020B0604020202020204" pitchFamily="34" charset="0"/>
              </a:defRPr>
            </a:lvl1pPr>
          </a:lstStyle>
          <a:p>
            <a:r>
              <a:rPr lang="en-US"/>
              <a:t>Click icon to add picture</a:t>
            </a:r>
            <a:endParaRPr lang="en-ID"/>
          </a:p>
        </p:txBody>
      </p:sp>
    </p:spTree>
    <p:extLst>
      <p:ext uri="{BB962C8B-B14F-4D97-AF65-F5344CB8AC3E}">
        <p14:creationId xmlns:p14="http://schemas.microsoft.com/office/powerpoint/2010/main" val="261481068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6_Slide Judul">
    <p:spTree>
      <p:nvGrpSpPr>
        <p:cNvPr id="1" name=""/>
        <p:cNvGrpSpPr/>
        <p:nvPr/>
      </p:nvGrpSpPr>
      <p:grpSpPr>
        <a:xfrm>
          <a:off x="0" y="0"/>
          <a:ext cx="0" cy="0"/>
          <a:chOff x="0" y="0"/>
          <a:chExt cx="0" cy="0"/>
        </a:xfrm>
      </p:grpSpPr>
      <p:sp>
        <p:nvSpPr>
          <p:cNvPr id="13" name="Tampungan Gambar 12">
            <a:extLst>
              <a:ext uri="{FF2B5EF4-FFF2-40B4-BE49-F238E27FC236}">
                <a16:creationId xmlns:a16="http://schemas.microsoft.com/office/drawing/2014/main" id="{8404675B-4554-43DD-961A-3A360AC68E44}"/>
              </a:ext>
            </a:extLst>
          </p:cNvPr>
          <p:cNvSpPr>
            <a:spLocks noGrp="1"/>
          </p:cNvSpPr>
          <p:nvPr>
            <p:ph type="pic" sz="quarter" idx="12"/>
          </p:nvPr>
        </p:nvSpPr>
        <p:spPr>
          <a:xfrm>
            <a:off x="5331923" y="4640526"/>
            <a:ext cx="1528155" cy="1460405"/>
          </a:xfrm>
          <a:custGeom>
            <a:avLst/>
            <a:gdLst>
              <a:gd name="connsiteX0" fmla="*/ 243406 w 1528155"/>
              <a:gd name="connsiteY0" fmla="*/ 0 h 1460405"/>
              <a:gd name="connsiteX1" fmla="*/ 1284749 w 1528155"/>
              <a:gd name="connsiteY1" fmla="*/ 0 h 1460405"/>
              <a:gd name="connsiteX2" fmla="*/ 1528155 w 1528155"/>
              <a:gd name="connsiteY2" fmla="*/ 243406 h 1460405"/>
              <a:gd name="connsiteX3" fmla="*/ 1528155 w 1528155"/>
              <a:gd name="connsiteY3" fmla="*/ 1216999 h 1460405"/>
              <a:gd name="connsiteX4" fmla="*/ 1284749 w 1528155"/>
              <a:gd name="connsiteY4" fmla="*/ 1460405 h 1460405"/>
              <a:gd name="connsiteX5" fmla="*/ 243406 w 1528155"/>
              <a:gd name="connsiteY5" fmla="*/ 1460405 h 1460405"/>
              <a:gd name="connsiteX6" fmla="*/ 0 w 1528155"/>
              <a:gd name="connsiteY6" fmla="*/ 1216999 h 1460405"/>
              <a:gd name="connsiteX7" fmla="*/ 0 w 1528155"/>
              <a:gd name="connsiteY7" fmla="*/ 243406 h 1460405"/>
              <a:gd name="connsiteX8" fmla="*/ 243406 w 1528155"/>
              <a:gd name="connsiteY8" fmla="*/ 0 h 14604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28155" h="1460405">
                <a:moveTo>
                  <a:pt x="243406" y="0"/>
                </a:moveTo>
                <a:lnTo>
                  <a:pt x="1284749" y="0"/>
                </a:lnTo>
                <a:cubicBezTo>
                  <a:pt x="1419178" y="0"/>
                  <a:pt x="1528155" y="108977"/>
                  <a:pt x="1528155" y="243406"/>
                </a:cubicBezTo>
                <a:lnTo>
                  <a:pt x="1528155" y="1216999"/>
                </a:lnTo>
                <a:cubicBezTo>
                  <a:pt x="1528155" y="1351428"/>
                  <a:pt x="1419178" y="1460405"/>
                  <a:pt x="1284749" y="1460405"/>
                </a:cubicBezTo>
                <a:lnTo>
                  <a:pt x="243406" y="1460405"/>
                </a:lnTo>
                <a:cubicBezTo>
                  <a:pt x="108977" y="1460405"/>
                  <a:pt x="0" y="1351428"/>
                  <a:pt x="0" y="1216999"/>
                </a:cubicBezTo>
                <a:lnTo>
                  <a:pt x="0" y="243406"/>
                </a:lnTo>
                <a:cubicBezTo>
                  <a:pt x="0" y="108977"/>
                  <a:pt x="108977" y="0"/>
                  <a:pt x="243406" y="0"/>
                </a:cubicBezTo>
                <a:close/>
              </a:path>
            </a:pathLst>
          </a:custGeom>
          <a:pattFill prst="pct5">
            <a:fgClr>
              <a:schemeClr val="tx1"/>
            </a:fgClr>
            <a:bgClr>
              <a:schemeClr val="bg1"/>
            </a:bgClr>
          </a:pattFill>
        </p:spPr>
        <p:txBody>
          <a:bodyPr wrap="square">
            <a:noAutofit/>
          </a:bodyPr>
          <a:lstStyle>
            <a:lvl1pPr>
              <a:defRPr>
                <a:latin typeface="Arial" panose="020B0604020202020204" pitchFamily="34" charset="0"/>
                <a:cs typeface="Arial" panose="020B0604020202020204" pitchFamily="34" charset="0"/>
              </a:defRPr>
            </a:lvl1pPr>
          </a:lstStyle>
          <a:p>
            <a:r>
              <a:rPr lang="en-US"/>
              <a:t>Click icon to add picture</a:t>
            </a:r>
            <a:endParaRPr lang="en-ID"/>
          </a:p>
        </p:txBody>
      </p:sp>
      <p:sp>
        <p:nvSpPr>
          <p:cNvPr id="11" name="Tampungan Gambar 10">
            <a:extLst>
              <a:ext uri="{FF2B5EF4-FFF2-40B4-BE49-F238E27FC236}">
                <a16:creationId xmlns:a16="http://schemas.microsoft.com/office/drawing/2014/main" id="{99FDDF9E-33C2-4A2A-BDD8-62A03B41F28D}"/>
              </a:ext>
            </a:extLst>
          </p:cNvPr>
          <p:cNvSpPr>
            <a:spLocks noGrp="1"/>
          </p:cNvSpPr>
          <p:nvPr>
            <p:ph type="pic" sz="quarter" idx="11"/>
          </p:nvPr>
        </p:nvSpPr>
        <p:spPr>
          <a:xfrm>
            <a:off x="5331923" y="2429340"/>
            <a:ext cx="1528155" cy="1460405"/>
          </a:xfrm>
          <a:custGeom>
            <a:avLst/>
            <a:gdLst>
              <a:gd name="connsiteX0" fmla="*/ 243406 w 1528155"/>
              <a:gd name="connsiteY0" fmla="*/ 0 h 1460405"/>
              <a:gd name="connsiteX1" fmla="*/ 1284749 w 1528155"/>
              <a:gd name="connsiteY1" fmla="*/ 0 h 1460405"/>
              <a:gd name="connsiteX2" fmla="*/ 1528155 w 1528155"/>
              <a:gd name="connsiteY2" fmla="*/ 243406 h 1460405"/>
              <a:gd name="connsiteX3" fmla="*/ 1528155 w 1528155"/>
              <a:gd name="connsiteY3" fmla="*/ 1216999 h 1460405"/>
              <a:gd name="connsiteX4" fmla="*/ 1284749 w 1528155"/>
              <a:gd name="connsiteY4" fmla="*/ 1460405 h 1460405"/>
              <a:gd name="connsiteX5" fmla="*/ 243406 w 1528155"/>
              <a:gd name="connsiteY5" fmla="*/ 1460405 h 1460405"/>
              <a:gd name="connsiteX6" fmla="*/ 0 w 1528155"/>
              <a:gd name="connsiteY6" fmla="*/ 1216999 h 1460405"/>
              <a:gd name="connsiteX7" fmla="*/ 0 w 1528155"/>
              <a:gd name="connsiteY7" fmla="*/ 243406 h 1460405"/>
              <a:gd name="connsiteX8" fmla="*/ 243406 w 1528155"/>
              <a:gd name="connsiteY8" fmla="*/ 0 h 14604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28155" h="1460405">
                <a:moveTo>
                  <a:pt x="243406" y="0"/>
                </a:moveTo>
                <a:lnTo>
                  <a:pt x="1284749" y="0"/>
                </a:lnTo>
                <a:cubicBezTo>
                  <a:pt x="1419178" y="0"/>
                  <a:pt x="1528155" y="108977"/>
                  <a:pt x="1528155" y="243406"/>
                </a:cubicBezTo>
                <a:lnTo>
                  <a:pt x="1528155" y="1216999"/>
                </a:lnTo>
                <a:cubicBezTo>
                  <a:pt x="1528155" y="1351428"/>
                  <a:pt x="1419178" y="1460405"/>
                  <a:pt x="1284749" y="1460405"/>
                </a:cubicBezTo>
                <a:lnTo>
                  <a:pt x="243406" y="1460405"/>
                </a:lnTo>
                <a:cubicBezTo>
                  <a:pt x="108977" y="1460405"/>
                  <a:pt x="0" y="1351428"/>
                  <a:pt x="0" y="1216999"/>
                </a:cubicBezTo>
                <a:lnTo>
                  <a:pt x="0" y="243406"/>
                </a:lnTo>
                <a:cubicBezTo>
                  <a:pt x="0" y="108977"/>
                  <a:pt x="108977" y="0"/>
                  <a:pt x="243406" y="0"/>
                </a:cubicBezTo>
                <a:close/>
              </a:path>
            </a:pathLst>
          </a:custGeom>
          <a:pattFill prst="pct5">
            <a:fgClr>
              <a:schemeClr val="tx1"/>
            </a:fgClr>
            <a:bgClr>
              <a:schemeClr val="bg1"/>
            </a:bgClr>
          </a:pattFill>
        </p:spPr>
        <p:txBody>
          <a:bodyPr wrap="square">
            <a:noAutofit/>
          </a:bodyPr>
          <a:lstStyle>
            <a:lvl1pPr>
              <a:defRPr>
                <a:latin typeface="Arial" panose="020B0604020202020204" pitchFamily="34" charset="0"/>
                <a:cs typeface="Arial" panose="020B0604020202020204" pitchFamily="34" charset="0"/>
              </a:defRPr>
            </a:lvl1pPr>
          </a:lstStyle>
          <a:p>
            <a:r>
              <a:rPr lang="en-US"/>
              <a:t>Click icon to add picture</a:t>
            </a:r>
            <a:endParaRPr lang="en-ID"/>
          </a:p>
        </p:txBody>
      </p:sp>
      <p:sp>
        <p:nvSpPr>
          <p:cNvPr id="9" name="Tampungan Gambar 8">
            <a:extLst>
              <a:ext uri="{FF2B5EF4-FFF2-40B4-BE49-F238E27FC236}">
                <a16:creationId xmlns:a16="http://schemas.microsoft.com/office/drawing/2014/main" id="{EA5F0C17-4F81-47F6-88DB-76FDBAD126E0}"/>
              </a:ext>
            </a:extLst>
          </p:cNvPr>
          <p:cNvSpPr>
            <a:spLocks noGrp="1"/>
          </p:cNvSpPr>
          <p:nvPr>
            <p:ph type="pic" sz="quarter" idx="10"/>
          </p:nvPr>
        </p:nvSpPr>
        <p:spPr>
          <a:xfrm>
            <a:off x="1" y="0"/>
            <a:ext cx="4912821" cy="6858000"/>
          </a:xfrm>
          <a:custGeom>
            <a:avLst/>
            <a:gdLst>
              <a:gd name="connsiteX0" fmla="*/ 0 w 4912821"/>
              <a:gd name="connsiteY0" fmla="*/ 0 h 6858000"/>
              <a:gd name="connsiteX1" fmla="*/ 2784476 w 4912821"/>
              <a:gd name="connsiteY1" fmla="*/ 0 h 6858000"/>
              <a:gd name="connsiteX2" fmla="*/ 2832824 w 4912821"/>
              <a:gd name="connsiteY2" fmla="*/ 21309 h 6858000"/>
              <a:gd name="connsiteX3" fmla="*/ 2177934 w 4912821"/>
              <a:gd name="connsiteY3" fmla="*/ 2152996 h 6858000"/>
              <a:gd name="connsiteX4" fmla="*/ 4414057 w 4912821"/>
              <a:gd name="connsiteY4" fmla="*/ 3366654 h 6858000"/>
              <a:gd name="connsiteX5" fmla="*/ 3325090 w 4912821"/>
              <a:gd name="connsiteY5" fmla="*/ 5777345 h 6858000"/>
              <a:gd name="connsiteX6" fmla="*/ 4912821 w 4912821"/>
              <a:gd name="connsiteY6" fmla="*/ 6858000 h 6858000"/>
              <a:gd name="connsiteX7" fmla="*/ 0 w 4912821"/>
              <a:gd name="connsiteY7"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912821" h="6858000">
                <a:moveTo>
                  <a:pt x="0" y="0"/>
                </a:moveTo>
                <a:lnTo>
                  <a:pt x="2784476" y="0"/>
                </a:lnTo>
                <a:lnTo>
                  <a:pt x="2832824" y="21309"/>
                </a:lnTo>
                <a:cubicBezTo>
                  <a:pt x="3238250" y="322252"/>
                  <a:pt x="1914441" y="1623046"/>
                  <a:pt x="2177934" y="2152996"/>
                </a:cubicBezTo>
                <a:cubicBezTo>
                  <a:pt x="2458994" y="2718276"/>
                  <a:pt x="4222864" y="2762596"/>
                  <a:pt x="4414057" y="3366654"/>
                </a:cubicBezTo>
                <a:cubicBezTo>
                  <a:pt x="4605250" y="3970712"/>
                  <a:pt x="3241963" y="5195454"/>
                  <a:pt x="3325090" y="5777345"/>
                </a:cubicBezTo>
                <a:cubicBezTo>
                  <a:pt x="3408217" y="6359236"/>
                  <a:pt x="4400204" y="6359236"/>
                  <a:pt x="4912821" y="6858000"/>
                </a:cubicBezTo>
                <a:lnTo>
                  <a:pt x="0" y="6858000"/>
                </a:lnTo>
                <a:close/>
              </a:path>
            </a:pathLst>
          </a:custGeom>
          <a:pattFill prst="pct5">
            <a:fgClr>
              <a:schemeClr val="tx1"/>
            </a:fgClr>
            <a:bgClr>
              <a:schemeClr val="bg1"/>
            </a:bgClr>
          </a:pattFill>
        </p:spPr>
        <p:txBody>
          <a:bodyPr wrap="square">
            <a:noAutofit/>
          </a:bodyPr>
          <a:lstStyle>
            <a:lvl1pPr>
              <a:defRPr>
                <a:latin typeface="Arial" panose="020B0604020202020204" pitchFamily="34" charset="0"/>
                <a:cs typeface="Arial" panose="020B0604020202020204" pitchFamily="34" charset="0"/>
              </a:defRPr>
            </a:lvl1pPr>
          </a:lstStyle>
          <a:p>
            <a:r>
              <a:rPr lang="en-US"/>
              <a:t>Click icon to add picture</a:t>
            </a:r>
            <a:endParaRPr lang="en-ID"/>
          </a:p>
        </p:txBody>
      </p:sp>
    </p:spTree>
    <p:extLst>
      <p:ext uri="{BB962C8B-B14F-4D97-AF65-F5344CB8AC3E}">
        <p14:creationId xmlns:p14="http://schemas.microsoft.com/office/powerpoint/2010/main" val="113876810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7_Slide Judul">
    <p:spTree>
      <p:nvGrpSpPr>
        <p:cNvPr id="1" name=""/>
        <p:cNvGrpSpPr/>
        <p:nvPr/>
      </p:nvGrpSpPr>
      <p:grpSpPr>
        <a:xfrm>
          <a:off x="0" y="0"/>
          <a:ext cx="0" cy="0"/>
          <a:chOff x="0" y="0"/>
          <a:chExt cx="0" cy="0"/>
        </a:xfrm>
      </p:grpSpPr>
      <p:sp>
        <p:nvSpPr>
          <p:cNvPr id="2" name="Tampungan Gambar 2">
            <a:extLst>
              <a:ext uri="{FF2B5EF4-FFF2-40B4-BE49-F238E27FC236}">
                <a16:creationId xmlns:a16="http://schemas.microsoft.com/office/drawing/2014/main" id="{0107CACD-4490-4B72-8FDE-B2F1CA0BD5ED}"/>
              </a:ext>
            </a:extLst>
          </p:cNvPr>
          <p:cNvSpPr>
            <a:spLocks noGrp="1"/>
          </p:cNvSpPr>
          <p:nvPr>
            <p:ph type="pic" sz="quarter" idx="10"/>
          </p:nvPr>
        </p:nvSpPr>
        <p:spPr>
          <a:xfrm>
            <a:off x="0" y="0"/>
            <a:ext cx="12192000" cy="6858000"/>
          </a:xfrm>
          <a:pattFill prst="pct5">
            <a:fgClr>
              <a:schemeClr val="tx1"/>
            </a:fgClr>
            <a:bgClr>
              <a:schemeClr val="bg1"/>
            </a:bgClr>
          </a:pattFill>
        </p:spPr>
        <p:txBody>
          <a:bodyPr/>
          <a:lstStyle>
            <a:lvl1pPr>
              <a:defRPr>
                <a:latin typeface="Arial" panose="020B0604020202020204" pitchFamily="34" charset="0"/>
                <a:cs typeface="Arial" panose="020B0604020202020204" pitchFamily="34" charset="0"/>
              </a:defRPr>
            </a:lvl1pPr>
          </a:lstStyle>
          <a:p>
            <a:r>
              <a:rPr lang="en-US"/>
              <a:t>Click icon to add picture</a:t>
            </a:r>
            <a:endParaRPr lang="en-ID"/>
          </a:p>
        </p:txBody>
      </p:sp>
    </p:spTree>
    <p:extLst>
      <p:ext uri="{BB962C8B-B14F-4D97-AF65-F5344CB8AC3E}">
        <p14:creationId xmlns:p14="http://schemas.microsoft.com/office/powerpoint/2010/main" val="370481878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8_Slide Judul">
    <p:spTree>
      <p:nvGrpSpPr>
        <p:cNvPr id="1" name=""/>
        <p:cNvGrpSpPr/>
        <p:nvPr/>
      </p:nvGrpSpPr>
      <p:grpSpPr>
        <a:xfrm>
          <a:off x="0" y="0"/>
          <a:ext cx="0" cy="0"/>
          <a:chOff x="0" y="0"/>
          <a:chExt cx="0" cy="0"/>
        </a:xfrm>
      </p:grpSpPr>
      <p:sp>
        <p:nvSpPr>
          <p:cNvPr id="5" name="Tampungan Gambar 4">
            <a:extLst>
              <a:ext uri="{FF2B5EF4-FFF2-40B4-BE49-F238E27FC236}">
                <a16:creationId xmlns:a16="http://schemas.microsoft.com/office/drawing/2014/main" id="{E9B646BC-376B-4723-BC97-03627C4984BD}"/>
              </a:ext>
            </a:extLst>
          </p:cNvPr>
          <p:cNvSpPr>
            <a:spLocks noGrp="1"/>
          </p:cNvSpPr>
          <p:nvPr>
            <p:ph type="pic" sz="quarter" idx="10"/>
          </p:nvPr>
        </p:nvSpPr>
        <p:spPr>
          <a:xfrm>
            <a:off x="771324" y="829241"/>
            <a:ext cx="4540636" cy="5102494"/>
          </a:xfrm>
          <a:custGeom>
            <a:avLst/>
            <a:gdLst>
              <a:gd name="connsiteX0" fmla="*/ 0 w 3901011"/>
              <a:gd name="connsiteY0" fmla="*/ 0 h 4952998"/>
              <a:gd name="connsiteX1" fmla="*/ 2990850 w 3901011"/>
              <a:gd name="connsiteY1" fmla="*/ 838200 h 4952998"/>
              <a:gd name="connsiteX2" fmla="*/ 2905125 w 3901011"/>
              <a:gd name="connsiteY2" fmla="*/ 3200399 h 4952998"/>
              <a:gd name="connsiteX3" fmla="*/ 3867150 w 3901011"/>
              <a:gd name="connsiteY3" fmla="*/ 4952998 h 4952998"/>
              <a:gd name="connsiteX4" fmla="*/ 0 w 3901011"/>
              <a:gd name="connsiteY4" fmla="*/ 4952998 h 4952998"/>
              <a:gd name="connsiteX0" fmla="*/ 435865 w 4336876"/>
              <a:gd name="connsiteY0" fmla="*/ 0 h 4952998"/>
              <a:gd name="connsiteX1" fmla="*/ 3426715 w 4336876"/>
              <a:gd name="connsiteY1" fmla="*/ 838200 h 4952998"/>
              <a:gd name="connsiteX2" fmla="*/ 3340990 w 4336876"/>
              <a:gd name="connsiteY2" fmla="*/ 3200399 h 4952998"/>
              <a:gd name="connsiteX3" fmla="*/ 4303015 w 4336876"/>
              <a:gd name="connsiteY3" fmla="*/ 4952998 h 4952998"/>
              <a:gd name="connsiteX4" fmla="*/ 435865 w 4336876"/>
              <a:gd name="connsiteY4" fmla="*/ 4952998 h 4952998"/>
              <a:gd name="connsiteX5" fmla="*/ 0 w 4336876"/>
              <a:gd name="connsiteY5" fmla="*/ 2622803 h 4952998"/>
              <a:gd name="connsiteX6" fmla="*/ 435865 w 4336876"/>
              <a:gd name="connsiteY6" fmla="*/ 0 h 4952998"/>
              <a:gd name="connsiteX0" fmla="*/ 435865 w 4336876"/>
              <a:gd name="connsiteY0" fmla="*/ 0 h 4952998"/>
              <a:gd name="connsiteX1" fmla="*/ 3426715 w 4336876"/>
              <a:gd name="connsiteY1" fmla="*/ 838200 h 4952998"/>
              <a:gd name="connsiteX2" fmla="*/ 3340990 w 4336876"/>
              <a:gd name="connsiteY2" fmla="*/ 3200399 h 4952998"/>
              <a:gd name="connsiteX3" fmla="*/ 4303015 w 4336876"/>
              <a:gd name="connsiteY3" fmla="*/ 4952998 h 4952998"/>
              <a:gd name="connsiteX4" fmla="*/ 1770889 w 4336876"/>
              <a:gd name="connsiteY4" fmla="*/ 4760974 h 4952998"/>
              <a:gd name="connsiteX5" fmla="*/ 0 w 4336876"/>
              <a:gd name="connsiteY5" fmla="*/ 2622803 h 4952998"/>
              <a:gd name="connsiteX6" fmla="*/ 435865 w 4336876"/>
              <a:gd name="connsiteY6" fmla="*/ 0 h 4952998"/>
              <a:gd name="connsiteX0" fmla="*/ 435865 w 4336876"/>
              <a:gd name="connsiteY0" fmla="*/ 0 h 5176005"/>
              <a:gd name="connsiteX1" fmla="*/ 3426715 w 4336876"/>
              <a:gd name="connsiteY1" fmla="*/ 838200 h 5176005"/>
              <a:gd name="connsiteX2" fmla="*/ 3340990 w 4336876"/>
              <a:gd name="connsiteY2" fmla="*/ 3200399 h 5176005"/>
              <a:gd name="connsiteX3" fmla="*/ 4303015 w 4336876"/>
              <a:gd name="connsiteY3" fmla="*/ 4952998 h 5176005"/>
              <a:gd name="connsiteX4" fmla="*/ 1770889 w 4336876"/>
              <a:gd name="connsiteY4" fmla="*/ 4760974 h 5176005"/>
              <a:gd name="connsiteX5" fmla="*/ 0 w 4336876"/>
              <a:gd name="connsiteY5" fmla="*/ 2622803 h 5176005"/>
              <a:gd name="connsiteX6" fmla="*/ 435865 w 4336876"/>
              <a:gd name="connsiteY6" fmla="*/ 0 h 5176005"/>
              <a:gd name="connsiteX0" fmla="*/ 435865 w 5015884"/>
              <a:gd name="connsiteY0" fmla="*/ 0 h 5176005"/>
              <a:gd name="connsiteX1" fmla="*/ 3426715 w 5015884"/>
              <a:gd name="connsiteY1" fmla="*/ 838200 h 5176005"/>
              <a:gd name="connsiteX2" fmla="*/ 4337686 w 5015884"/>
              <a:gd name="connsiteY2" fmla="*/ 2852927 h 5176005"/>
              <a:gd name="connsiteX3" fmla="*/ 4303015 w 5015884"/>
              <a:gd name="connsiteY3" fmla="*/ 4952998 h 5176005"/>
              <a:gd name="connsiteX4" fmla="*/ 1770889 w 5015884"/>
              <a:gd name="connsiteY4" fmla="*/ 4760974 h 5176005"/>
              <a:gd name="connsiteX5" fmla="*/ 0 w 5015884"/>
              <a:gd name="connsiteY5" fmla="*/ 2622803 h 5176005"/>
              <a:gd name="connsiteX6" fmla="*/ 435865 w 5015884"/>
              <a:gd name="connsiteY6" fmla="*/ 0 h 5176005"/>
              <a:gd name="connsiteX0" fmla="*/ 435865 w 4909625"/>
              <a:gd name="connsiteY0" fmla="*/ 0 h 5176005"/>
              <a:gd name="connsiteX1" fmla="*/ 3426715 w 4909625"/>
              <a:gd name="connsiteY1" fmla="*/ 838200 h 5176005"/>
              <a:gd name="connsiteX2" fmla="*/ 4200526 w 4909625"/>
              <a:gd name="connsiteY2" fmla="*/ 2633471 h 5176005"/>
              <a:gd name="connsiteX3" fmla="*/ 4303015 w 4909625"/>
              <a:gd name="connsiteY3" fmla="*/ 4952998 h 5176005"/>
              <a:gd name="connsiteX4" fmla="*/ 1770889 w 4909625"/>
              <a:gd name="connsiteY4" fmla="*/ 4760974 h 5176005"/>
              <a:gd name="connsiteX5" fmla="*/ 0 w 4909625"/>
              <a:gd name="connsiteY5" fmla="*/ 2622803 h 5176005"/>
              <a:gd name="connsiteX6" fmla="*/ 435865 w 4909625"/>
              <a:gd name="connsiteY6" fmla="*/ 0 h 5176005"/>
              <a:gd name="connsiteX0" fmla="*/ 371857 w 4845617"/>
              <a:gd name="connsiteY0" fmla="*/ 0 h 4987951"/>
              <a:gd name="connsiteX1" fmla="*/ 3362707 w 4845617"/>
              <a:gd name="connsiteY1" fmla="*/ 838200 h 4987951"/>
              <a:gd name="connsiteX2" fmla="*/ 4136518 w 4845617"/>
              <a:gd name="connsiteY2" fmla="*/ 2633471 h 4987951"/>
              <a:gd name="connsiteX3" fmla="*/ 4239007 w 4845617"/>
              <a:gd name="connsiteY3" fmla="*/ 4952998 h 4987951"/>
              <a:gd name="connsiteX4" fmla="*/ 1706881 w 4845617"/>
              <a:gd name="connsiteY4" fmla="*/ 4760974 h 4987951"/>
              <a:gd name="connsiteX5" fmla="*/ 0 w 4845617"/>
              <a:gd name="connsiteY5" fmla="*/ 2503931 h 4987951"/>
              <a:gd name="connsiteX6" fmla="*/ 371857 w 4845617"/>
              <a:gd name="connsiteY6" fmla="*/ 0 h 4987951"/>
              <a:gd name="connsiteX0" fmla="*/ 391650 w 4865410"/>
              <a:gd name="connsiteY0" fmla="*/ 0 h 4987951"/>
              <a:gd name="connsiteX1" fmla="*/ 3382500 w 4865410"/>
              <a:gd name="connsiteY1" fmla="*/ 838200 h 4987951"/>
              <a:gd name="connsiteX2" fmla="*/ 4156311 w 4865410"/>
              <a:gd name="connsiteY2" fmla="*/ 2633471 h 4987951"/>
              <a:gd name="connsiteX3" fmla="*/ 4258800 w 4865410"/>
              <a:gd name="connsiteY3" fmla="*/ 4952998 h 4987951"/>
              <a:gd name="connsiteX4" fmla="*/ 1726674 w 4865410"/>
              <a:gd name="connsiteY4" fmla="*/ 4760974 h 4987951"/>
              <a:gd name="connsiteX5" fmla="*/ 19793 w 4865410"/>
              <a:gd name="connsiteY5" fmla="*/ 2503931 h 4987951"/>
              <a:gd name="connsiteX6" fmla="*/ 391650 w 4865410"/>
              <a:gd name="connsiteY6" fmla="*/ 0 h 4987951"/>
              <a:gd name="connsiteX0" fmla="*/ 774452 w 4864164"/>
              <a:gd name="connsiteY0" fmla="*/ 0 h 4704487"/>
              <a:gd name="connsiteX1" fmla="*/ 3381254 w 4864164"/>
              <a:gd name="connsiteY1" fmla="*/ 554736 h 4704487"/>
              <a:gd name="connsiteX2" fmla="*/ 4155065 w 4864164"/>
              <a:gd name="connsiteY2" fmla="*/ 2350007 h 4704487"/>
              <a:gd name="connsiteX3" fmla="*/ 4257554 w 4864164"/>
              <a:gd name="connsiteY3" fmla="*/ 4669534 h 4704487"/>
              <a:gd name="connsiteX4" fmla="*/ 1725428 w 4864164"/>
              <a:gd name="connsiteY4" fmla="*/ 4477510 h 4704487"/>
              <a:gd name="connsiteX5" fmla="*/ 18547 w 4864164"/>
              <a:gd name="connsiteY5" fmla="*/ 2220467 h 4704487"/>
              <a:gd name="connsiteX6" fmla="*/ 774452 w 4864164"/>
              <a:gd name="connsiteY6" fmla="*/ 0 h 4704487"/>
              <a:gd name="connsiteX0" fmla="*/ 774452 w 4864164"/>
              <a:gd name="connsiteY0" fmla="*/ 0 h 4704487"/>
              <a:gd name="connsiteX1" fmla="*/ 3381254 w 4864164"/>
              <a:gd name="connsiteY1" fmla="*/ 554736 h 4704487"/>
              <a:gd name="connsiteX2" fmla="*/ 4155065 w 4864164"/>
              <a:gd name="connsiteY2" fmla="*/ 2350007 h 4704487"/>
              <a:gd name="connsiteX3" fmla="*/ 4257554 w 4864164"/>
              <a:gd name="connsiteY3" fmla="*/ 4669534 h 4704487"/>
              <a:gd name="connsiteX4" fmla="*/ 1725428 w 4864164"/>
              <a:gd name="connsiteY4" fmla="*/ 4477510 h 4704487"/>
              <a:gd name="connsiteX5" fmla="*/ 18547 w 4864164"/>
              <a:gd name="connsiteY5" fmla="*/ 2220467 h 4704487"/>
              <a:gd name="connsiteX6" fmla="*/ 774452 w 4864164"/>
              <a:gd name="connsiteY6" fmla="*/ 0 h 4704487"/>
              <a:gd name="connsiteX0" fmla="*/ 817904 w 4861896"/>
              <a:gd name="connsiteY0" fmla="*/ 0 h 5033671"/>
              <a:gd name="connsiteX1" fmla="*/ 3378986 w 4861896"/>
              <a:gd name="connsiteY1" fmla="*/ 883920 h 5033671"/>
              <a:gd name="connsiteX2" fmla="*/ 4152797 w 4861896"/>
              <a:gd name="connsiteY2" fmla="*/ 2679191 h 5033671"/>
              <a:gd name="connsiteX3" fmla="*/ 4255286 w 4861896"/>
              <a:gd name="connsiteY3" fmla="*/ 4998718 h 5033671"/>
              <a:gd name="connsiteX4" fmla="*/ 1723160 w 4861896"/>
              <a:gd name="connsiteY4" fmla="*/ 4806694 h 5033671"/>
              <a:gd name="connsiteX5" fmla="*/ 16279 w 4861896"/>
              <a:gd name="connsiteY5" fmla="*/ 2549651 h 5033671"/>
              <a:gd name="connsiteX6" fmla="*/ 817904 w 4861896"/>
              <a:gd name="connsiteY6" fmla="*/ 0 h 5033671"/>
              <a:gd name="connsiteX0" fmla="*/ 811964 w 4855956"/>
              <a:gd name="connsiteY0" fmla="*/ 0 h 5033671"/>
              <a:gd name="connsiteX1" fmla="*/ 3373046 w 4855956"/>
              <a:gd name="connsiteY1" fmla="*/ 883920 h 5033671"/>
              <a:gd name="connsiteX2" fmla="*/ 4146857 w 4855956"/>
              <a:gd name="connsiteY2" fmla="*/ 2679191 h 5033671"/>
              <a:gd name="connsiteX3" fmla="*/ 4249346 w 4855956"/>
              <a:gd name="connsiteY3" fmla="*/ 4998718 h 5033671"/>
              <a:gd name="connsiteX4" fmla="*/ 1717220 w 4855956"/>
              <a:gd name="connsiteY4" fmla="*/ 4806694 h 5033671"/>
              <a:gd name="connsiteX5" fmla="*/ 10339 w 4855956"/>
              <a:gd name="connsiteY5" fmla="*/ 2549651 h 5033671"/>
              <a:gd name="connsiteX6" fmla="*/ 811964 w 4855956"/>
              <a:gd name="connsiteY6" fmla="*/ 0 h 5033671"/>
              <a:gd name="connsiteX0" fmla="*/ 358769 w 4402761"/>
              <a:gd name="connsiteY0" fmla="*/ 0 h 5024954"/>
              <a:gd name="connsiteX1" fmla="*/ 2919851 w 4402761"/>
              <a:gd name="connsiteY1" fmla="*/ 883920 h 5024954"/>
              <a:gd name="connsiteX2" fmla="*/ 3693662 w 4402761"/>
              <a:gd name="connsiteY2" fmla="*/ 2679191 h 5024954"/>
              <a:gd name="connsiteX3" fmla="*/ 3796151 w 4402761"/>
              <a:gd name="connsiteY3" fmla="*/ 4998718 h 5024954"/>
              <a:gd name="connsiteX4" fmla="*/ 1264025 w 4402761"/>
              <a:gd name="connsiteY4" fmla="*/ 4806694 h 5024954"/>
              <a:gd name="connsiteX5" fmla="*/ 14344 w 4402761"/>
              <a:gd name="connsiteY5" fmla="*/ 2677667 h 5024954"/>
              <a:gd name="connsiteX6" fmla="*/ 358769 w 4402761"/>
              <a:gd name="connsiteY6" fmla="*/ 0 h 5024954"/>
              <a:gd name="connsiteX0" fmla="*/ 496644 w 4540636"/>
              <a:gd name="connsiteY0" fmla="*/ 77540 h 5102494"/>
              <a:gd name="connsiteX1" fmla="*/ 3057726 w 4540636"/>
              <a:gd name="connsiteY1" fmla="*/ 961460 h 5102494"/>
              <a:gd name="connsiteX2" fmla="*/ 3831537 w 4540636"/>
              <a:gd name="connsiteY2" fmla="*/ 2756731 h 5102494"/>
              <a:gd name="connsiteX3" fmla="*/ 3934026 w 4540636"/>
              <a:gd name="connsiteY3" fmla="*/ 5076258 h 5102494"/>
              <a:gd name="connsiteX4" fmla="*/ 1401900 w 4540636"/>
              <a:gd name="connsiteY4" fmla="*/ 4884234 h 5102494"/>
              <a:gd name="connsiteX5" fmla="*/ 152219 w 4540636"/>
              <a:gd name="connsiteY5" fmla="*/ 2755207 h 5102494"/>
              <a:gd name="connsiteX6" fmla="*/ 496644 w 4540636"/>
              <a:gd name="connsiteY6" fmla="*/ 77540 h 51024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540636" h="5102494">
                <a:moveTo>
                  <a:pt x="496644" y="77540"/>
                </a:moveTo>
                <a:cubicBezTo>
                  <a:pt x="1205812" y="-245040"/>
                  <a:pt x="2501911" y="514928"/>
                  <a:pt x="3057726" y="961460"/>
                </a:cubicBezTo>
                <a:cubicBezTo>
                  <a:pt x="3613542" y="1407992"/>
                  <a:pt x="2139262" y="2239206"/>
                  <a:pt x="3831537" y="2756731"/>
                </a:cubicBezTo>
                <a:cubicBezTo>
                  <a:pt x="5523813" y="3274256"/>
                  <a:pt x="3613351" y="4492058"/>
                  <a:pt x="3934026" y="5076258"/>
                </a:cubicBezTo>
                <a:cubicBezTo>
                  <a:pt x="3089984" y="5012250"/>
                  <a:pt x="2032201" y="5271076"/>
                  <a:pt x="1401900" y="4884234"/>
                </a:cubicBezTo>
                <a:cubicBezTo>
                  <a:pt x="771599" y="4497392"/>
                  <a:pt x="303095" y="3556323"/>
                  <a:pt x="152219" y="2755207"/>
                </a:cubicBezTo>
                <a:cubicBezTo>
                  <a:pt x="1343" y="1954091"/>
                  <a:pt x="-212524" y="400120"/>
                  <a:pt x="496644" y="77540"/>
                </a:cubicBezTo>
                <a:close/>
              </a:path>
            </a:pathLst>
          </a:custGeom>
          <a:pattFill prst="pct5">
            <a:fgClr>
              <a:schemeClr val="tx1"/>
            </a:fgClr>
            <a:bgClr>
              <a:schemeClr val="bg1"/>
            </a:bgClr>
          </a:pattFill>
        </p:spPr>
        <p:txBody>
          <a:bodyPr wrap="square">
            <a:noAutofit/>
          </a:bodyPr>
          <a:lstStyle>
            <a:lvl1pPr>
              <a:defRPr>
                <a:latin typeface="Arial" panose="020B0604020202020204" pitchFamily="34" charset="0"/>
                <a:cs typeface="Arial" panose="020B0604020202020204" pitchFamily="34" charset="0"/>
              </a:defRPr>
            </a:lvl1pPr>
          </a:lstStyle>
          <a:p>
            <a:r>
              <a:rPr lang="en-US"/>
              <a:t>Click icon to add picture</a:t>
            </a:r>
            <a:endParaRPr lang="en-ID"/>
          </a:p>
        </p:txBody>
      </p:sp>
    </p:spTree>
    <p:extLst>
      <p:ext uri="{BB962C8B-B14F-4D97-AF65-F5344CB8AC3E}">
        <p14:creationId xmlns:p14="http://schemas.microsoft.com/office/powerpoint/2010/main" val="219067186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9_Slide Judul">
    <p:spTree>
      <p:nvGrpSpPr>
        <p:cNvPr id="1" name=""/>
        <p:cNvGrpSpPr/>
        <p:nvPr/>
      </p:nvGrpSpPr>
      <p:grpSpPr>
        <a:xfrm>
          <a:off x="0" y="0"/>
          <a:ext cx="0" cy="0"/>
          <a:chOff x="0" y="0"/>
          <a:chExt cx="0" cy="0"/>
        </a:xfrm>
      </p:grpSpPr>
      <p:sp>
        <p:nvSpPr>
          <p:cNvPr id="5" name="Tampungan Gambar 4">
            <a:extLst>
              <a:ext uri="{FF2B5EF4-FFF2-40B4-BE49-F238E27FC236}">
                <a16:creationId xmlns:a16="http://schemas.microsoft.com/office/drawing/2014/main" id="{0533B86A-A2CF-40F2-9CF0-E3D6B9383706}"/>
              </a:ext>
            </a:extLst>
          </p:cNvPr>
          <p:cNvSpPr>
            <a:spLocks noGrp="1"/>
          </p:cNvSpPr>
          <p:nvPr>
            <p:ph type="pic" sz="quarter" idx="10"/>
          </p:nvPr>
        </p:nvSpPr>
        <p:spPr>
          <a:xfrm>
            <a:off x="6730743" y="1291172"/>
            <a:ext cx="4738882" cy="5223838"/>
          </a:xfrm>
          <a:custGeom>
            <a:avLst/>
            <a:gdLst>
              <a:gd name="connsiteX0" fmla="*/ 899669 w 4738882"/>
              <a:gd name="connsiteY0" fmla="*/ 986 h 5223838"/>
              <a:gd name="connsiteX1" fmla="*/ 2829221 w 4738882"/>
              <a:gd name="connsiteY1" fmla="*/ 1587454 h 5223838"/>
              <a:gd name="connsiteX2" fmla="*/ 4639529 w 4738882"/>
              <a:gd name="connsiteY2" fmla="*/ 1748883 h 5223838"/>
              <a:gd name="connsiteX3" fmla="*/ 4328203 w 4738882"/>
              <a:gd name="connsiteY3" fmla="*/ 4839090 h 5223838"/>
              <a:gd name="connsiteX4" fmla="*/ 2863813 w 4738882"/>
              <a:gd name="connsiteY4" fmla="*/ 4608476 h 5223838"/>
              <a:gd name="connsiteX5" fmla="*/ 961261 w 4738882"/>
              <a:gd name="connsiteY5" fmla="*/ 4977457 h 5223838"/>
              <a:gd name="connsiteX6" fmla="*/ 327077 w 4738882"/>
              <a:gd name="connsiteY6" fmla="*/ 330616 h 5223838"/>
              <a:gd name="connsiteX7" fmla="*/ 899669 w 4738882"/>
              <a:gd name="connsiteY7" fmla="*/ 986 h 5223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738882" h="5223838">
                <a:moveTo>
                  <a:pt x="899669" y="986"/>
                </a:moveTo>
                <a:cubicBezTo>
                  <a:pt x="1584200" y="42812"/>
                  <a:pt x="2267704" y="1402784"/>
                  <a:pt x="2829221" y="1587454"/>
                </a:cubicBezTo>
                <a:cubicBezTo>
                  <a:pt x="3547963" y="1823832"/>
                  <a:pt x="4389699" y="1206944"/>
                  <a:pt x="4639529" y="1748883"/>
                </a:cubicBezTo>
                <a:cubicBezTo>
                  <a:pt x="4889359" y="2290822"/>
                  <a:pt x="4624155" y="4362491"/>
                  <a:pt x="4328203" y="4839090"/>
                </a:cubicBezTo>
                <a:cubicBezTo>
                  <a:pt x="4032250" y="5315689"/>
                  <a:pt x="3424970" y="4585415"/>
                  <a:pt x="2863813" y="4608476"/>
                </a:cubicBezTo>
                <a:cubicBezTo>
                  <a:pt x="2302657" y="4631537"/>
                  <a:pt x="1384051" y="5690434"/>
                  <a:pt x="961261" y="4977457"/>
                </a:cubicBezTo>
                <a:cubicBezTo>
                  <a:pt x="538472" y="4264480"/>
                  <a:pt x="-537719" y="1472148"/>
                  <a:pt x="327077" y="330616"/>
                </a:cubicBezTo>
                <a:cubicBezTo>
                  <a:pt x="516251" y="80906"/>
                  <a:pt x="708001" y="-10725"/>
                  <a:pt x="899669" y="986"/>
                </a:cubicBezTo>
                <a:close/>
              </a:path>
            </a:pathLst>
          </a:custGeom>
          <a:pattFill prst="pct5">
            <a:fgClr>
              <a:schemeClr val="tx1"/>
            </a:fgClr>
            <a:bgClr>
              <a:schemeClr val="bg1"/>
            </a:bgClr>
          </a:pattFill>
        </p:spPr>
        <p:txBody>
          <a:bodyPr wrap="square">
            <a:noAutofit/>
          </a:bodyPr>
          <a:lstStyle>
            <a:lvl1pPr>
              <a:defRPr>
                <a:latin typeface="Arial" panose="020B0604020202020204" pitchFamily="34" charset="0"/>
                <a:cs typeface="Arial" panose="020B0604020202020204" pitchFamily="34" charset="0"/>
              </a:defRPr>
            </a:lvl1pPr>
          </a:lstStyle>
          <a:p>
            <a:r>
              <a:rPr lang="en-US"/>
              <a:t>Click icon to add picture</a:t>
            </a:r>
            <a:endParaRPr lang="en-ID"/>
          </a:p>
        </p:txBody>
      </p:sp>
    </p:spTree>
    <p:extLst>
      <p:ext uri="{BB962C8B-B14F-4D97-AF65-F5344CB8AC3E}">
        <p14:creationId xmlns:p14="http://schemas.microsoft.com/office/powerpoint/2010/main" val="215183186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Slide Judul">
    <p:spTree>
      <p:nvGrpSpPr>
        <p:cNvPr id="1" name=""/>
        <p:cNvGrpSpPr/>
        <p:nvPr/>
      </p:nvGrpSpPr>
      <p:grpSpPr>
        <a:xfrm>
          <a:off x="0" y="0"/>
          <a:ext cx="0" cy="0"/>
          <a:chOff x="0" y="0"/>
          <a:chExt cx="0" cy="0"/>
        </a:xfrm>
      </p:grpSpPr>
      <p:sp>
        <p:nvSpPr>
          <p:cNvPr id="3" name="Tampungan Gambar 2">
            <a:extLst>
              <a:ext uri="{FF2B5EF4-FFF2-40B4-BE49-F238E27FC236}">
                <a16:creationId xmlns:a16="http://schemas.microsoft.com/office/drawing/2014/main" id="{ABCF0318-A24E-4E8F-A2B0-BDFA208B7261}"/>
              </a:ext>
            </a:extLst>
          </p:cNvPr>
          <p:cNvSpPr>
            <a:spLocks noGrp="1"/>
          </p:cNvSpPr>
          <p:nvPr>
            <p:ph type="pic" sz="quarter" idx="10"/>
          </p:nvPr>
        </p:nvSpPr>
        <p:spPr>
          <a:xfrm>
            <a:off x="0" y="0"/>
            <a:ext cx="12192000" cy="6858000"/>
          </a:xfrm>
          <a:pattFill prst="pct5">
            <a:fgClr>
              <a:schemeClr val="tx1"/>
            </a:fgClr>
            <a:bgClr>
              <a:schemeClr val="bg1"/>
            </a:bgClr>
          </a:pattFill>
        </p:spPr>
        <p:txBody>
          <a:bodyPr/>
          <a:lstStyle>
            <a:lvl1pPr>
              <a:defRPr>
                <a:latin typeface="Arial" panose="020B0604020202020204" pitchFamily="34" charset="0"/>
                <a:cs typeface="Arial" panose="020B0604020202020204" pitchFamily="34" charset="0"/>
              </a:defRPr>
            </a:lvl1pPr>
          </a:lstStyle>
          <a:p>
            <a:r>
              <a:rPr lang="en-US"/>
              <a:t>Click icon to add picture</a:t>
            </a:r>
            <a:endParaRPr lang="en-ID"/>
          </a:p>
        </p:txBody>
      </p:sp>
    </p:spTree>
    <p:extLst>
      <p:ext uri="{BB962C8B-B14F-4D97-AF65-F5344CB8AC3E}">
        <p14:creationId xmlns:p14="http://schemas.microsoft.com/office/powerpoint/2010/main" val="228886844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20_Slide Judul">
    <p:spTree>
      <p:nvGrpSpPr>
        <p:cNvPr id="1" name=""/>
        <p:cNvGrpSpPr/>
        <p:nvPr/>
      </p:nvGrpSpPr>
      <p:grpSpPr>
        <a:xfrm>
          <a:off x="0" y="0"/>
          <a:ext cx="0" cy="0"/>
          <a:chOff x="0" y="0"/>
          <a:chExt cx="0" cy="0"/>
        </a:xfrm>
      </p:grpSpPr>
      <p:sp>
        <p:nvSpPr>
          <p:cNvPr id="7" name="Tampungan Gambar 6">
            <a:extLst>
              <a:ext uri="{FF2B5EF4-FFF2-40B4-BE49-F238E27FC236}">
                <a16:creationId xmlns:a16="http://schemas.microsoft.com/office/drawing/2014/main" id="{FC00C576-ABA8-4861-8714-A797B96493F2}"/>
              </a:ext>
            </a:extLst>
          </p:cNvPr>
          <p:cNvSpPr>
            <a:spLocks noGrp="1"/>
          </p:cNvSpPr>
          <p:nvPr>
            <p:ph type="pic" sz="quarter" idx="10"/>
          </p:nvPr>
        </p:nvSpPr>
        <p:spPr>
          <a:xfrm>
            <a:off x="0" y="0"/>
            <a:ext cx="12192000" cy="3835309"/>
          </a:xfrm>
          <a:custGeom>
            <a:avLst/>
            <a:gdLst>
              <a:gd name="connsiteX0" fmla="*/ 0 w 12192000"/>
              <a:gd name="connsiteY0" fmla="*/ 0 h 3835309"/>
              <a:gd name="connsiteX1" fmla="*/ 12192000 w 12192000"/>
              <a:gd name="connsiteY1" fmla="*/ 0 h 3835309"/>
              <a:gd name="connsiteX2" fmla="*/ 12192000 w 12192000"/>
              <a:gd name="connsiteY2" fmla="*/ 2676526 h 3835309"/>
              <a:gd name="connsiteX3" fmla="*/ 7867650 w 12192000"/>
              <a:gd name="connsiteY3" fmla="*/ 3762376 h 3835309"/>
              <a:gd name="connsiteX4" fmla="*/ 4257676 w 12192000"/>
              <a:gd name="connsiteY4" fmla="*/ 1847851 h 3835309"/>
              <a:gd name="connsiteX5" fmla="*/ 0 w 12192000"/>
              <a:gd name="connsiteY5" fmla="*/ 2676526 h 38353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92000" h="3835309">
                <a:moveTo>
                  <a:pt x="0" y="0"/>
                </a:moveTo>
                <a:lnTo>
                  <a:pt x="12192000" y="0"/>
                </a:lnTo>
                <a:lnTo>
                  <a:pt x="12192000" y="2676526"/>
                </a:lnTo>
                <a:cubicBezTo>
                  <a:pt x="11474450" y="2679701"/>
                  <a:pt x="9518650" y="4178301"/>
                  <a:pt x="7867650" y="3762376"/>
                </a:cubicBezTo>
                <a:cubicBezTo>
                  <a:pt x="6216650" y="3346451"/>
                  <a:pt x="5568950" y="2028826"/>
                  <a:pt x="4257676" y="1847851"/>
                </a:cubicBezTo>
                <a:cubicBezTo>
                  <a:pt x="2946400" y="1666876"/>
                  <a:pt x="1631950" y="2314576"/>
                  <a:pt x="0" y="2676526"/>
                </a:cubicBezTo>
                <a:close/>
              </a:path>
            </a:pathLst>
          </a:custGeom>
          <a:pattFill prst="pct5">
            <a:fgClr>
              <a:schemeClr val="tx1"/>
            </a:fgClr>
            <a:bgClr>
              <a:schemeClr val="bg1"/>
            </a:bgClr>
          </a:pattFill>
        </p:spPr>
        <p:txBody>
          <a:bodyPr wrap="square">
            <a:noAutofit/>
          </a:bodyPr>
          <a:lstStyle>
            <a:lvl1pPr>
              <a:defRPr>
                <a:latin typeface="Arial" panose="020B0604020202020204" pitchFamily="34" charset="0"/>
                <a:cs typeface="Arial" panose="020B0604020202020204" pitchFamily="34" charset="0"/>
              </a:defRPr>
            </a:lvl1pPr>
          </a:lstStyle>
          <a:p>
            <a:r>
              <a:rPr lang="en-US"/>
              <a:t>Click icon to add picture</a:t>
            </a:r>
            <a:endParaRPr lang="en-ID"/>
          </a:p>
        </p:txBody>
      </p:sp>
    </p:spTree>
    <p:extLst>
      <p:ext uri="{BB962C8B-B14F-4D97-AF65-F5344CB8AC3E}">
        <p14:creationId xmlns:p14="http://schemas.microsoft.com/office/powerpoint/2010/main" val="84933121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3_Slide Judul">
    <p:spTree>
      <p:nvGrpSpPr>
        <p:cNvPr id="1" name=""/>
        <p:cNvGrpSpPr/>
        <p:nvPr/>
      </p:nvGrpSpPr>
      <p:grpSpPr>
        <a:xfrm>
          <a:off x="0" y="0"/>
          <a:ext cx="0" cy="0"/>
          <a:chOff x="0" y="0"/>
          <a:chExt cx="0" cy="0"/>
        </a:xfrm>
      </p:grpSpPr>
      <p:sp>
        <p:nvSpPr>
          <p:cNvPr id="3" name="Tampungan Gambar 2">
            <a:extLst>
              <a:ext uri="{FF2B5EF4-FFF2-40B4-BE49-F238E27FC236}">
                <a16:creationId xmlns:a16="http://schemas.microsoft.com/office/drawing/2014/main" id="{ABCF0318-A24E-4E8F-A2B0-BDFA208B7261}"/>
              </a:ext>
            </a:extLst>
          </p:cNvPr>
          <p:cNvSpPr>
            <a:spLocks noGrp="1"/>
          </p:cNvSpPr>
          <p:nvPr>
            <p:ph type="pic" sz="quarter" idx="10"/>
          </p:nvPr>
        </p:nvSpPr>
        <p:spPr>
          <a:xfrm>
            <a:off x="0" y="0"/>
            <a:ext cx="12192000" cy="6858000"/>
          </a:xfrm>
          <a:pattFill prst="pct5">
            <a:fgClr>
              <a:schemeClr val="tx1"/>
            </a:fgClr>
            <a:bgClr>
              <a:schemeClr val="bg1"/>
            </a:bgClr>
          </a:pattFill>
        </p:spPr>
        <p:txBody>
          <a:bodyPr/>
          <a:lstStyle>
            <a:lvl1pPr>
              <a:defRPr>
                <a:latin typeface="Arial" panose="020B0604020202020204" pitchFamily="34" charset="0"/>
                <a:cs typeface="Arial" panose="020B0604020202020204" pitchFamily="34" charset="0"/>
              </a:defRPr>
            </a:lvl1pPr>
          </a:lstStyle>
          <a:p>
            <a:r>
              <a:rPr lang="en-US"/>
              <a:t>Click icon to add picture</a:t>
            </a:r>
            <a:endParaRPr lang="en-ID"/>
          </a:p>
        </p:txBody>
      </p:sp>
    </p:spTree>
    <p:extLst>
      <p:ext uri="{BB962C8B-B14F-4D97-AF65-F5344CB8AC3E}">
        <p14:creationId xmlns:p14="http://schemas.microsoft.com/office/powerpoint/2010/main" val="154335944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25_Slide Judul">
    <p:spTree>
      <p:nvGrpSpPr>
        <p:cNvPr id="1" name=""/>
        <p:cNvGrpSpPr/>
        <p:nvPr/>
      </p:nvGrpSpPr>
      <p:grpSpPr>
        <a:xfrm>
          <a:off x="0" y="0"/>
          <a:ext cx="0" cy="0"/>
          <a:chOff x="0" y="0"/>
          <a:chExt cx="0" cy="0"/>
        </a:xfrm>
      </p:grpSpPr>
      <p:sp>
        <p:nvSpPr>
          <p:cNvPr id="2" name="Tampungan Gambar 2">
            <a:extLst>
              <a:ext uri="{FF2B5EF4-FFF2-40B4-BE49-F238E27FC236}">
                <a16:creationId xmlns:a16="http://schemas.microsoft.com/office/drawing/2014/main" id="{25AE67FF-9BE9-43A3-9251-081E62250DAB}"/>
              </a:ext>
            </a:extLst>
          </p:cNvPr>
          <p:cNvSpPr>
            <a:spLocks noGrp="1"/>
          </p:cNvSpPr>
          <p:nvPr>
            <p:ph type="pic" sz="quarter" idx="10"/>
          </p:nvPr>
        </p:nvSpPr>
        <p:spPr>
          <a:xfrm>
            <a:off x="0" y="0"/>
            <a:ext cx="12192000" cy="6858000"/>
          </a:xfrm>
          <a:pattFill prst="pct5">
            <a:fgClr>
              <a:schemeClr val="tx1"/>
            </a:fgClr>
            <a:bgClr>
              <a:schemeClr val="bg1"/>
            </a:bgClr>
          </a:pattFill>
        </p:spPr>
        <p:txBody>
          <a:bodyPr/>
          <a:lstStyle>
            <a:lvl1pPr>
              <a:defRPr>
                <a:latin typeface="Arial" panose="020B0604020202020204" pitchFamily="34" charset="0"/>
                <a:cs typeface="Arial" panose="020B0604020202020204" pitchFamily="34" charset="0"/>
              </a:defRPr>
            </a:lvl1pPr>
          </a:lstStyle>
          <a:p>
            <a:r>
              <a:rPr lang="en-US"/>
              <a:t>Click icon to add picture</a:t>
            </a:r>
            <a:endParaRPr lang="en-ID"/>
          </a:p>
        </p:txBody>
      </p:sp>
    </p:spTree>
    <p:extLst>
      <p:ext uri="{BB962C8B-B14F-4D97-AF65-F5344CB8AC3E}">
        <p14:creationId xmlns:p14="http://schemas.microsoft.com/office/powerpoint/2010/main" val="333763693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21_Slide Judul">
    <p:spTree>
      <p:nvGrpSpPr>
        <p:cNvPr id="1" name=""/>
        <p:cNvGrpSpPr/>
        <p:nvPr/>
      </p:nvGrpSpPr>
      <p:grpSpPr>
        <a:xfrm>
          <a:off x="0" y="0"/>
          <a:ext cx="0" cy="0"/>
          <a:chOff x="0" y="0"/>
          <a:chExt cx="0" cy="0"/>
        </a:xfrm>
      </p:grpSpPr>
      <p:sp>
        <p:nvSpPr>
          <p:cNvPr id="8" name="Tampungan Gambar 2">
            <a:extLst>
              <a:ext uri="{FF2B5EF4-FFF2-40B4-BE49-F238E27FC236}">
                <a16:creationId xmlns:a16="http://schemas.microsoft.com/office/drawing/2014/main" id="{88129E02-FCA2-448A-8FAF-FE3761B0BBE8}"/>
              </a:ext>
            </a:extLst>
          </p:cNvPr>
          <p:cNvSpPr>
            <a:spLocks noGrp="1"/>
          </p:cNvSpPr>
          <p:nvPr>
            <p:ph type="pic" sz="quarter" idx="10"/>
          </p:nvPr>
        </p:nvSpPr>
        <p:spPr>
          <a:xfrm>
            <a:off x="6095999" y="1995053"/>
            <a:ext cx="4843549" cy="1076499"/>
          </a:xfrm>
          <a:pattFill prst="pct5">
            <a:fgClr>
              <a:schemeClr val="tx1"/>
            </a:fgClr>
            <a:bgClr>
              <a:schemeClr val="bg1"/>
            </a:bgClr>
          </a:pattFill>
        </p:spPr>
        <p:txBody>
          <a:bodyPr/>
          <a:lstStyle>
            <a:lvl1pPr>
              <a:defRPr>
                <a:latin typeface="Arial" panose="020B0604020202020204" pitchFamily="34" charset="0"/>
                <a:cs typeface="Arial" panose="020B0604020202020204" pitchFamily="34" charset="0"/>
              </a:defRPr>
            </a:lvl1pPr>
          </a:lstStyle>
          <a:p>
            <a:r>
              <a:rPr lang="en-US"/>
              <a:t>Click icon to add picture</a:t>
            </a:r>
            <a:endParaRPr lang="en-ID"/>
          </a:p>
        </p:txBody>
      </p:sp>
      <p:sp>
        <p:nvSpPr>
          <p:cNvPr id="9" name="Tampungan Gambar 2">
            <a:extLst>
              <a:ext uri="{FF2B5EF4-FFF2-40B4-BE49-F238E27FC236}">
                <a16:creationId xmlns:a16="http://schemas.microsoft.com/office/drawing/2014/main" id="{5186E414-14EE-4EF9-9F2A-842799F34794}"/>
              </a:ext>
            </a:extLst>
          </p:cNvPr>
          <p:cNvSpPr>
            <a:spLocks noGrp="1"/>
          </p:cNvSpPr>
          <p:nvPr>
            <p:ph type="pic" sz="quarter" idx="11"/>
          </p:nvPr>
        </p:nvSpPr>
        <p:spPr>
          <a:xfrm>
            <a:off x="6095999" y="3428999"/>
            <a:ext cx="4843549" cy="1076499"/>
          </a:xfrm>
          <a:pattFill prst="pct5">
            <a:fgClr>
              <a:schemeClr val="tx1"/>
            </a:fgClr>
            <a:bgClr>
              <a:schemeClr val="bg1"/>
            </a:bgClr>
          </a:pattFill>
        </p:spPr>
        <p:txBody>
          <a:bodyPr/>
          <a:lstStyle>
            <a:lvl1pPr>
              <a:defRPr>
                <a:latin typeface="Arial" panose="020B0604020202020204" pitchFamily="34" charset="0"/>
                <a:cs typeface="Arial" panose="020B0604020202020204" pitchFamily="34" charset="0"/>
              </a:defRPr>
            </a:lvl1pPr>
          </a:lstStyle>
          <a:p>
            <a:r>
              <a:rPr lang="en-US"/>
              <a:t>Click icon to add picture</a:t>
            </a:r>
            <a:endParaRPr lang="en-ID"/>
          </a:p>
        </p:txBody>
      </p:sp>
      <p:sp>
        <p:nvSpPr>
          <p:cNvPr id="10" name="Tampungan Gambar 2">
            <a:extLst>
              <a:ext uri="{FF2B5EF4-FFF2-40B4-BE49-F238E27FC236}">
                <a16:creationId xmlns:a16="http://schemas.microsoft.com/office/drawing/2014/main" id="{916B3868-1CBF-4360-9142-F15D2E09BBEE}"/>
              </a:ext>
            </a:extLst>
          </p:cNvPr>
          <p:cNvSpPr>
            <a:spLocks noGrp="1"/>
          </p:cNvSpPr>
          <p:nvPr>
            <p:ph type="pic" sz="quarter" idx="12"/>
          </p:nvPr>
        </p:nvSpPr>
        <p:spPr>
          <a:xfrm>
            <a:off x="6095999" y="4862945"/>
            <a:ext cx="4843549" cy="1076499"/>
          </a:xfrm>
          <a:pattFill prst="pct5">
            <a:fgClr>
              <a:schemeClr val="tx1"/>
            </a:fgClr>
            <a:bgClr>
              <a:schemeClr val="bg1"/>
            </a:bgClr>
          </a:pattFill>
        </p:spPr>
        <p:txBody>
          <a:bodyPr/>
          <a:lstStyle>
            <a:lvl1pPr>
              <a:defRPr>
                <a:latin typeface="Arial" panose="020B0604020202020204" pitchFamily="34" charset="0"/>
                <a:cs typeface="Arial" panose="020B0604020202020204" pitchFamily="34" charset="0"/>
              </a:defRPr>
            </a:lvl1pPr>
          </a:lstStyle>
          <a:p>
            <a:r>
              <a:rPr lang="en-US"/>
              <a:t>Click icon to add picture</a:t>
            </a:r>
            <a:endParaRPr lang="en-ID"/>
          </a:p>
        </p:txBody>
      </p:sp>
    </p:spTree>
    <p:extLst>
      <p:ext uri="{BB962C8B-B14F-4D97-AF65-F5344CB8AC3E}">
        <p14:creationId xmlns:p14="http://schemas.microsoft.com/office/powerpoint/2010/main" val="280398321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23_Slide Judul">
    <p:spTree>
      <p:nvGrpSpPr>
        <p:cNvPr id="1" name=""/>
        <p:cNvGrpSpPr/>
        <p:nvPr/>
      </p:nvGrpSpPr>
      <p:grpSpPr>
        <a:xfrm>
          <a:off x="0" y="0"/>
          <a:ext cx="0" cy="0"/>
          <a:chOff x="0" y="0"/>
          <a:chExt cx="0" cy="0"/>
        </a:xfrm>
      </p:grpSpPr>
      <p:sp>
        <p:nvSpPr>
          <p:cNvPr id="10" name="Tampungan Gambar 2">
            <a:extLst>
              <a:ext uri="{FF2B5EF4-FFF2-40B4-BE49-F238E27FC236}">
                <a16:creationId xmlns:a16="http://schemas.microsoft.com/office/drawing/2014/main" id="{46294DAD-039E-4B22-91AB-798B907E510B}"/>
              </a:ext>
            </a:extLst>
          </p:cNvPr>
          <p:cNvSpPr>
            <a:spLocks noGrp="1"/>
          </p:cNvSpPr>
          <p:nvPr>
            <p:ph type="pic" sz="quarter" idx="10"/>
          </p:nvPr>
        </p:nvSpPr>
        <p:spPr>
          <a:xfrm>
            <a:off x="856211" y="856212"/>
            <a:ext cx="3167149" cy="2443941"/>
          </a:xfrm>
          <a:pattFill prst="pct5">
            <a:fgClr>
              <a:schemeClr val="tx1"/>
            </a:fgClr>
            <a:bgClr>
              <a:schemeClr val="bg1"/>
            </a:bgClr>
          </a:pattFill>
        </p:spPr>
        <p:txBody>
          <a:bodyPr/>
          <a:lstStyle>
            <a:lvl1pPr>
              <a:defRPr>
                <a:latin typeface="Arial" panose="020B0604020202020204" pitchFamily="34" charset="0"/>
                <a:cs typeface="Arial" panose="020B0604020202020204" pitchFamily="34" charset="0"/>
              </a:defRPr>
            </a:lvl1pPr>
          </a:lstStyle>
          <a:p>
            <a:r>
              <a:rPr lang="en-US"/>
              <a:t>Click icon to add picture</a:t>
            </a:r>
            <a:endParaRPr lang="en-ID"/>
          </a:p>
        </p:txBody>
      </p:sp>
      <p:sp>
        <p:nvSpPr>
          <p:cNvPr id="11" name="Tampungan Gambar 2">
            <a:extLst>
              <a:ext uri="{FF2B5EF4-FFF2-40B4-BE49-F238E27FC236}">
                <a16:creationId xmlns:a16="http://schemas.microsoft.com/office/drawing/2014/main" id="{2C28AA4D-8A7E-4EB1-AE2D-410C1B4F2B05}"/>
              </a:ext>
            </a:extLst>
          </p:cNvPr>
          <p:cNvSpPr>
            <a:spLocks noGrp="1"/>
          </p:cNvSpPr>
          <p:nvPr>
            <p:ph type="pic" sz="quarter" idx="11"/>
          </p:nvPr>
        </p:nvSpPr>
        <p:spPr>
          <a:xfrm>
            <a:off x="4281055" y="856212"/>
            <a:ext cx="3167149" cy="2443941"/>
          </a:xfrm>
          <a:pattFill prst="pct5">
            <a:fgClr>
              <a:schemeClr val="tx1"/>
            </a:fgClr>
            <a:bgClr>
              <a:schemeClr val="bg1"/>
            </a:bgClr>
          </a:pattFill>
        </p:spPr>
        <p:txBody>
          <a:bodyPr/>
          <a:lstStyle>
            <a:lvl1pPr>
              <a:defRPr>
                <a:latin typeface="Arial" panose="020B0604020202020204" pitchFamily="34" charset="0"/>
                <a:cs typeface="Arial" panose="020B0604020202020204" pitchFamily="34" charset="0"/>
              </a:defRPr>
            </a:lvl1pPr>
          </a:lstStyle>
          <a:p>
            <a:r>
              <a:rPr lang="en-US"/>
              <a:t>Click icon to add picture</a:t>
            </a:r>
            <a:endParaRPr lang="en-ID"/>
          </a:p>
        </p:txBody>
      </p:sp>
      <p:sp>
        <p:nvSpPr>
          <p:cNvPr id="12" name="Tampungan Gambar 2">
            <a:extLst>
              <a:ext uri="{FF2B5EF4-FFF2-40B4-BE49-F238E27FC236}">
                <a16:creationId xmlns:a16="http://schemas.microsoft.com/office/drawing/2014/main" id="{D1B433EF-281E-4668-B89B-3F0C8B428AE5}"/>
              </a:ext>
            </a:extLst>
          </p:cNvPr>
          <p:cNvSpPr>
            <a:spLocks noGrp="1"/>
          </p:cNvSpPr>
          <p:nvPr>
            <p:ph type="pic" sz="quarter" idx="12"/>
          </p:nvPr>
        </p:nvSpPr>
        <p:spPr>
          <a:xfrm>
            <a:off x="856211" y="3557846"/>
            <a:ext cx="3167149" cy="2443941"/>
          </a:xfrm>
          <a:pattFill prst="pct5">
            <a:fgClr>
              <a:schemeClr val="tx1"/>
            </a:fgClr>
            <a:bgClr>
              <a:schemeClr val="bg1"/>
            </a:bgClr>
          </a:pattFill>
        </p:spPr>
        <p:txBody>
          <a:bodyPr/>
          <a:lstStyle>
            <a:lvl1pPr>
              <a:defRPr>
                <a:latin typeface="Arial" panose="020B0604020202020204" pitchFamily="34" charset="0"/>
                <a:cs typeface="Arial" panose="020B0604020202020204" pitchFamily="34" charset="0"/>
              </a:defRPr>
            </a:lvl1pPr>
          </a:lstStyle>
          <a:p>
            <a:r>
              <a:rPr lang="en-US"/>
              <a:t>Click icon to add picture</a:t>
            </a:r>
            <a:endParaRPr lang="en-ID"/>
          </a:p>
        </p:txBody>
      </p:sp>
      <p:sp>
        <p:nvSpPr>
          <p:cNvPr id="15" name="Tampungan Gambar 2">
            <a:extLst>
              <a:ext uri="{FF2B5EF4-FFF2-40B4-BE49-F238E27FC236}">
                <a16:creationId xmlns:a16="http://schemas.microsoft.com/office/drawing/2014/main" id="{81595A80-F390-4D5E-8A06-0B5D3D958272}"/>
              </a:ext>
            </a:extLst>
          </p:cNvPr>
          <p:cNvSpPr>
            <a:spLocks noGrp="1"/>
          </p:cNvSpPr>
          <p:nvPr>
            <p:ph type="pic" sz="quarter" idx="13"/>
          </p:nvPr>
        </p:nvSpPr>
        <p:spPr>
          <a:xfrm>
            <a:off x="4281055" y="3557845"/>
            <a:ext cx="7054733" cy="2443941"/>
          </a:xfrm>
          <a:pattFill prst="pct5">
            <a:fgClr>
              <a:schemeClr val="tx1"/>
            </a:fgClr>
            <a:bgClr>
              <a:schemeClr val="bg1"/>
            </a:bgClr>
          </a:pattFill>
        </p:spPr>
        <p:txBody>
          <a:bodyPr/>
          <a:lstStyle>
            <a:lvl1pPr>
              <a:defRPr>
                <a:latin typeface="Arial" panose="020B0604020202020204" pitchFamily="34" charset="0"/>
                <a:cs typeface="Arial" panose="020B0604020202020204" pitchFamily="34" charset="0"/>
              </a:defRPr>
            </a:lvl1pPr>
          </a:lstStyle>
          <a:p>
            <a:r>
              <a:rPr lang="en-US"/>
              <a:t>Click icon to add picture</a:t>
            </a:r>
            <a:endParaRPr lang="en-ID"/>
          </a:p>
        </p:txBody>
      </p:sp>
    </p:spTree>
    <p:extLst>
      <p:ext uri="{BB962C8B-B14F-4D97-AF65-F5344CB8AC3E}">
        <p14:creationId xmlns:p14="http://schemas.microsoft.com/office/powerpoint/2010/main" val="172803186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24_Slide Judul">
    <p:spTree>
      <p:nvGrpSpPr>
        <p:cNvPr id="1" name=""/>
        <p:cNvGrpSpPr/>
        <p:nvPr/>
      </p:nvGrpSpPr>
      <p:grpSpPr>
        <a:xfrm>
          <a:off x="0" y="0"/>
          <a:ext cx="0" cy="0"/>
          <a:chOff x="0" y="0"/>
          <a:chExt cx="0" cy="0"/>
        </a:xfrm>
      </p:grpSpPr>
      <p:sp>
        <p:nvSpPr>
          <p:cNvPr id="10" name="Tampungan Gambar 2">
            <a:extLst>
              <a:ext uri="{FF2B5EF4-FFF2-40B4-BE49-F238E27FC236}">
                <a16:creationId xmlns:a16="http://schemas.microsoft.com/office/drawing/2014/main" id="{F9804BCC-9902-41D1-9534-0ABA16FAD109}"/>
              </a:ext>
            </a:extLst>
          </p:cNvPr>
          <p:cNvSpPr>
            <a:spLocks noGrp="1"/>
          </p:cNvSpPr>
          <p:nvPr>
            <p:ph type="pic" sz="quarter" idx="10"/>
          </p:nvPr>
        </p:nvSpPr>
        <p:spPr>
          <a:xfrm>
            <a:off x="606828" y="3424844"/>
            <a:ext cx="2635136" cy="2818014"/>
          </a:xfrm>
          <a:pattFill prst="pct5">
            <a:fgClr>
              <a:schemeClr val="tx1"/>
            </a:fgClr>
            <a:bgClr>
              <a:schemeClr val="bg1"/>
            </a:bgClr>
          </a:pattFill>
        </p:spPr>
        <p:txBody>
          <a:bodyPr/>
          <a:lstStyle>
            <a:lvl1pPr>
              <a:defRPr>
                <a:latin typeface="Arial" panose="020B0604020202020204" pitchFamily="34" charset="0"/>
                <a:cs typeface="Arial" panose="020B0604020202020204" pitchFamily="34" charset="0"/>
              </a:defRPr>
            </a:lvl1pPr>
          </a:lstStyle>
          <a:p>
            <a:r>
              <a:rPr lang="en-US"/>
              <a:t>Click icon to add picture</a:t>
            </a:r>
            <a:endParaRPr lang="en-ID"/>
          </a:p>
        </p:txBody>
      </p:sp>
      <p:sp>
        <p:nvSpPr>
          <p:cNvPr id="11" name="Tampungan Gambar 2">
            <a:extLst>
              <a:ext uri="{FF2B5EF4-FFF2-40B4-BE49-F238E27FC236}">
                <a16:creationId xmlns:a16="http://schemas.microsoft.com/office/drawing/2014/main" id="{669F6B20-A0E3-44B9-8A5D-7FABDC8ED562}"/>
              </a:ext>
            </a:extLst>
          </p:cNvPr>
          <p:cNvSpPr>
            <a:spLocks noGrp="1"/>
          </p:cNvSpPr>
          <p:nvPr>
            <p:ph type="pic" sz="quarter" idx="11"/>
          </p:nvPr>
        </p:nvSpPr>
        <p:spPr>
          <a:xfrm>
            <a:off x="3387898" y="3424844"/>
            <a:ext cx="2635136" cy="2818014"/>
          </a:xfrm>
          <a:pattFill prst="pct5">
            <a:fgClr>
              <a:schemeClr val="tx1"/>
            </a:fgClr>
            <a:bgClr>
              <a:schemeClr val="bg1"/>
            </a:bgClr>
          </a:pattFill>
        </p:spPr>
        <p:txBody>
          <a:bodyPr/>
          <a:lstStyle>
            <a:lvl1pPr>
              <a:defRPr>
                <a:latin typeface="Arial" panose="020B0604020202020204" pitchFamily="34" charset="0"/>
                <a:cs typeface="Arial" panose="020B0604020202020204" pitchFamily="34" charset="0"/>
              </a:defRPr>
            </a:lvl1pPr>
          </a:lstStyle>
          <a:p>
            <a:r>
              <a:rPr lang="en-US"/>
              <a:t>Click icon to add picture</a:t>
            </a:r>
            <a:endParaRPr lang="en-ID"/>
          </a:p>
        </p:txBody>
      </p:sp>
      <p:sp>
        <p:nvSpPr>
          <p:cNvPr id="12" name="Tampungan Gambar 2">
            <a:extLst>
              <a:ext uri="{FF2B5EF4-FFF2-40B4-BE49-F238E27FC236}">
                <a16:creationId xmlns:a16="http://schemas.microsoft.com/office/drawing/2014/main" id="{91FEA0A1-4B49-47B4-ABC8-0C18659000C2}"/>
              </a:ext>
            </a:extLst>
          </p:cNvPr>
          <p:cNvSpPr>
            <a:spLocks noGrp="1"/>
          </p:cNvSpPr>
          <p:nvPr>
            <p:ph type="pic" sz="quarter" idx="12"/>
          </p:nvPr>
        </p:nvSpPr>
        <p:spPr>
          <a:xfrm>
            <a:off x="6168968" y="2094808"/>
            <a:ext cx="2635136" cy="4148050"/>
          </a:xfrm>
          <a:pattFill prst="pct5">
            <a:fgClr>
              <a:schemeClr val="tx1"/>
            </a:fgClr>
            <a:bgClr>
              <a:schemeClr val="bg1"/>
            </a:bgClr>
          </a:pattFill>
        </p:spPr>
        <p:txBody>
          <a:bodyPr/>
          <a:lstStyle>
            <a:lvl1pPr>
              <a:defRPr>
                <a:latin typeface="Arial" panose="020B0604020202020204" pitchFamily="34" charset="0"/>
                <a:cs typeface="Arial" panose="020B0604020202020204" pitchFamily="34" charset="0"/>
              </a:defRPr>
            </a:lvl1pPr>
          </a:lstStyle>
          <a:p>
            <a:r>
              <a:rPr lang="en-US"/>
              <a:t>Click icon to add picture</a:t>
            </a:r>
            <a:endParaRPr lang="en-ID"/>
          </a:p>
        </p:txBody>
      </p:sp>
      <p:sp>
        <p:nvSpPr>
          <p:cNvPr id="13" name="Tampungan Gambar 2">
            <a:extLst>
              <a:ext uri="{FF2B5EF4-FFF2-40B4-BE49-F238E27FC236}">
                <a16:creationId xmlns:a16="http://schemas.microsoft.com/office/drawing/2014/main" id="{63E83590-071A-45E8-B33F-93C0767E5009}"/>
              </a:ext>
            </a:extLst>
          </p:cNvPr>
          <p:cNvSpPr>
            <a:spLocks noGrp="1"/>
          </p:cNvSpPr>
          <p:nvPr>
            <p:ph type="pic" sz="quarter" idx="13"/>
          </p:nvPr>
        </p:nvSpPr>
        <p:spPr>
          <a:xfrm>
            <a:off x="8950035" y="3424844"/>
            <a:ext cx="2635136" cy="2818014"/>
          </a:xfrm>
          <a:pattFill prst="pct5">
            <a:fgClr>
              <a:schemeClr val="tx1"/>
            </a:fgClr>
            <a:bgClr>
              <a:schemeClr val="bg1"/>
            </a:bgClr>
          </a:pattFill>
        </p:spPr>
        <p:txBody>
          <a:bodyPr/>
          <a:lstStyle>
            <a:lvl1pPr>
              <a:defRPr>
                <a:latin typeface="Arial" panose="020B0604020202020204" pitchFamily="34" charset="0"/>
                <a:cs typeface="Arial" panose="020B0604020202020204" pitchFamily="34" charset="0"/>
              </a:defRPr>
            </a:lvl1pPr>
          </a:lstStyle>
          <a:p>
            <a:r>
              <a:rPr lang="en-US"/>
              <a:t>Click icon to add picture</a:t>
            </a:r>
            <a:endParaRPr lang="en-ID"/>
          </a:p>
        </p:txBody>
      </p:sp>
    </p:spTree>
    <p:extLst>
      <p:ext uri="{BB962C8B-B14F-4D97-AF65-F5344CB8AC3E}">
        <p14:creationId xmlns:p14="http://schemas.microsoft.com/office/powerpoint/2010/main" val="37669970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26_Slide Judul">
    <p:spTree>
      <p:nvGrpSpPr>
        <p:cNvPr id="1" name=""/>
        <p:cNvGrpSpPr/>
        <p:nvPr/>
      </p:nvGrpSpPr>
      <p:grpSpPr>
        <a:xfrm>
          <a:off x="0" y="0"/>
          <a:ext cx="0" cy="0"/>
          <a:chOff x="0" y="0"/>
          <a:chExt cx="0" cy="0"/>
        </a:xfrm>
      </p:grpSpPr>
      <p:sp>
        <p:nvSpPr>
          <p:cNvPr id="10" name="Tampungan Gambar 2">
            <a:extLst>
              <a:ext uri="{FF2B5EF4-FFF2-40B4-BE49-F238E27FC236}">
                <a16:creationId xmlns:a16="http://schemas.microsoft.com/office/drawing/2014/main" id="{DA2457CA-8EF4-457F-9AD6-9723D636D9F1}"/>
              </a:ext>
            </a:extLst>
          </p:cNvPr>
          <p:cNvSpPr>
            <a:spLocks noGrp="1"/>
          </p:cNvSpPr>
          <p:nvPr>
            <p:ph type="pic" sz="quarter" idx="10"/>
          </p:nvPr>
        </p:nvSpPr>
        <p:spPr>
          <a:xfrm>
            <a:off x="0" y="3429000"/>
            <a:ext cx="3050770" cy="3429000"/>
          </a:xfrm>
          <a:pattFill prst="pct5">
            <a:fgClr>
              <a:schemeClr val="tx1"/>
            </a:fgClr>
            <a:bgClr>
              <a:schemeClr val="bg1"/>
            </a:bgClr>
          </a:pattFill>
        </p:spPr>
        <p:txBody>
          <a:bodyPr/>
          <a:lstStyle>
            <a:lvl1pPr>
              <a:defRPr>
                <a:latin typeface="Arial" panose="020B0604020202020204" pitchFamily="34" charset="0"/>
                <a:cs typeface="Arial" panose="020B0604020202020204" pitchFamily="34" charset="0"/>
              </a:defRPr>
            </a:lvl1pPr>
          </a:lstStyle>
          <a:p>
            <a:r>
              <a:rPr lang="en-US"/>
              <a:t>Click icon to add picture</a:t>
            </a:r>
            <a:endParaRPr lang="en-ID"/>
          </a:p>
        </p:txBody>
      </p:sp>
      <p:sp>
        <p:nvSpPr>
          <p:cNvPr id="19" name="Tampungan Gambar 2">
            <a:extLst>
              <a:ext uri="{FF2B5EF4-FFF2-40B4-BE49-F238E27FC236}">
                <a16:creationId xmlns:a16="http://schemas.microsoft.com/office/drawing/2014/main" id="{FEEEAF7E-8B4B-40AB-BA3C-49E930B5066E}"/>
              </a:ext>
            </a:extLst>
          </p:cNvPr>
          <p:cNvSpPr>
            <a:spLocks noGrp="1"/>
          </p:cNvSpPr>
          <p:nvPr>
            <p:ph type="pic" sz="quarter" idx="11"/>
          </p:nvPr>
        </p:nvSpPr>
        <p:spPr>
          <a:xfrm>
            <a:off x="3050770" y="1"/>
            <a:ext cx="3050770" cy="3429000"/>
          </a:xfrm>
          <a:pattFill prst="pct5">
            <a:fgClr>
              <a:schemeClr val="tx1"/>
            </a:fgClr>
            <a:bgClr>
              <a:schemeClr val="bg1"/>
            </a:bgClr>
          </a:pattFill>
        </p:spPr>
        <p:txBody>
          <a:bodyPr/>
          <a:lstStyle>
            <a:lvl1pPr>
              <a:defRPr>
                <a:latin typeface="Arial" panose="020B0604020202020204" pitchFamily="34" charset="0"/>
                <a:cs typeface="Arial" panose="020B0604020202020204" pitchFamily="34" charset="0"/>
              </a:defRPr>
            </a:lvl1pPr>
          </a:lstStyle>
          <a:p>
            <a:r>
              <a:rPr lang="en-US"/>
              <a:t>Click icon to add picture</a:t>
            </a:r>
            <a:endParaRPr lang="en-ID"/>
          </a:p>
        </p:txBody>
      </p:sp>
      <p:sp>
        <p:nvSpPr>
          <p:cNvPr id="20" name="Tampungan Gambar 2">
            <a:extLst>
              <a:ext uri="{FF2B5EF4-FFF2-40B4-BE49-F238E27FC236}">
                <a16:creationId xmlns:a16="http://schemas.microsoft.com/office/drawing/2014/main" id="{87D981BE-B63A-40BE-BB72-ADD0E9AA3778}"/>
              </a:ext>
            </a:extLst>
          </p:cNvPr>
          <p:cNvSpPr>
            <a:spLocks noGrp="1"/>
          </p:cNvSpPr>
          <p:nvPr>
            <p:ph type="pic" sz="quarter" idx="12"/>
          </p:nvPr>
        </p:nvSpPr>
        <p:spPr>
          <a:xfrm>
            <a:off x="6101540" y="3429000"/>
            <a:ext cx="3050770" cy="3429000"/>
          </a:xfrm>
          <a:pattFill prst="pct5">
            <a:fgClr>
              <a:schemeClr val="tx1"/>
            </a:fgClr>
            <a:bgClr>
              <a:schemeClr val="bg1"/>
            </a:bgClr>
          </a:pattFill>
        </p:spPr>
        <p:txBody>
          <a:bodyPr/>
          <a:lstStyle>
            <a:lvl1pPr>
              <a:defRPr>
                <a:latin typeface="Arial" panose="020B0604020202020204" pitchFamily="34" charset="0"/>
                <a:cs typeface="Arial" panose="020B0604020202020204" pitchFamily="34" charset="0"/>
              </a:defRPr>
            </a:lvl1pPr>
          </a:lstStyle>
          <a:p>
            <a:r>
              <a:rPr lang="en-US"/>
              <a:t>Click icon to add picture</a:t>
            </a:r>
            <a:endParaRPr lang="en-ID"/>
          </a:p>
        </p:txBody>
      </p:sp>
      <p:sp>
        <p:nvSpPr>
          <p:cNvPr id="21" name="Tampungan Gambar 2">
            <a:extLst>
              <a:ext uri="{FF2B5EF4-FFF2-40B4-BE49-F238E27FC236}">
                <a16:creationId xmlns:a16="http://schemas.microsoft.com/office/drawing/2014/main" id="{D75C954C-7435-4584-AC31-28A053D76952}"/>
              </a:ext>
            </a:extLst>
          </p:cNvPr>
          <p:cNvSpPr>
            <a:spLocks noGrp="1"/>
          </p:cNvSpPr>
          <p:nvPr>
            <p:ph type="pic" sz="quarter" idx="13"/>
          </p:nvPr>
        </p:nvSpPr>
        <p:spPr>
          <a:xfrm>
            <a:off x="9152310" y="1"/>
            <a:ext cx="3050770" cy="3429000"/>
          </a:xfrm>
          <a:pattFill prst="pct5">
            <a:fgClr>
              <a:schemeClr val="tx1"/>
            </a:fgClr>
            <a:bgClr>
              <a:schemeClr val="bg1"/>
            </a:bgClr>
          </a:pattFill>
        </p:spPr>
        <p:txBody>
          <a:bodyPr/>
          <a:lstStyle>
            <a:lvl1pPr>
              <a:defRPr>
                <a:latin typeface="Arial" panose="020B0604020202020204" pitchFamily="34" charset="0"/>
                <a:cs typeface="Arial" panose="020B0604020202020204" pitchFamily="34" charset="0"/>
              </a:defRPr>
            </a:lvl1pPr>
          </a:lstStyle>
          <a:p>
            <a:r>
              <a:rPr lang="en-US"/>
              <a:t>Click icon to add picture</a:t>
            </a:r>
            <a:endParaRPr lang="en-ID"/>
          </a:p>
        </p:txBody>
      </p:sp>
    </p:spTree>
    <p:extLst>
      <p:ext uri="{BB962C8B-B14F-4D97-AF65-F5344CB8AC3E}">
        <p14:creationId xmlns:p14="http://schemas.microsoft.com/office/powerpoint/2010/main" val="137153588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29_Slide Judul">
    <p:spTree>
      <p:nvGrpSpPr>
        <p:cNvPr id="1" name=""/>
        <p:cNvGrpSpPr/>
        <p:nvPr/>
      </p:nvGrpSpPr>
      <p:grpSpPr>
        <a:xfrm>
          <a:off x="0" y="0"/>
          <a:ext cx="0" cy="0"/>
          <a:chOff x="0" y="0"/>
          <a:chExt cx="0" cy="0"/>
        </a:xfrm>
      </p:grpSpPr>
      <p:sp>
        <p:nvSpPr>
          <p:cNvPr id="14" name="Tampungan Gambar 13">
            <a:extLst>
              <a:ext uri="{FF2B5EF4-FFF2-40B4-BE49-F238E27FC236}">
                <a16:creationId xmlns:a16="http://schemas.microsoft.com/office/drawing/2014/main" id="{7DB49F3A-6CE8-48CA-B760-8A3A6017D5AC}"/>
              </a:ext>
            </a:extLst>
          </p:cNvPr>
          <p:cNvSpPr>
            <a:spLocks noGrp="1"/>
          </p:cNvSpPr>
          <p:nvPr>
            <p:ph type="pic" sz="quarter" idx="11"/>
          </p:nvPr>
        </p:nvSpPr>
        <p:spPr>
          <a:xfrm>
            <a:off x="673332" y="-1"/>
            <a:ext cx="5926972" cy="6858001"/>
          </a:xfrm>
          <a:custGeom>
            <a:avLst/>
            <a:gdLst>
              <a:gd name="connsiteX0" fmla="*/ 1512916 w 5926972"/>
              <a:gd name="connsiteY0" fmla="*/ 1687486 h 6858001"/>
              <a:gd name="connsiteX1" fmla="*/ 2901140 w 5926972"/>
              <a:gd name="connsiteY1" fmla="*/ 1687486 h 6858001"/>
              <a:gd name="connsiteX2" fmla="*/ 2901140 w 5926972"/>
              <a:gd name="connsiteY2" fmla="*/ 6858001 h 6858001"/>
              <a:gd name="connsiteX3" fmla="*/ 1512916 w 5926972"/>
              <a:gd name="connsiteY3" fmla="*/ 6858001 h 6858001"/>
              <a:gd name="connsiteX4" fmla="*/ 4538748 w 5926972"/>
              <a:gd name="connsiteY4" fmla="*/ 1687486 h 6858001"/>
              <a:gd name="connsiteX5" fmla="*/ 5926972 w 5926972"/>
              <a:gd name="connsiteY5" fmla="*/ 1687486 h 6858001"/>
              <a:gd name="connsiteX6" fmla="*/ 5926972 w 5926972"/>
              <a:gd name="connsiteY6" fmla="*/ 6858001 h 6858001"/>
              <a:gd name="connsiteX7" fmla="*/ 4538748 w 5926972"/>
              <a:gd name="connsiteY7" fmla="*/ 6858001 h 6858001"/>
              <a:gd name="connsiteX8" fmla="*/ 0 w 5926972"/>
              <a:gd name="connsiteY8" fmla="*/ 0 h 6858001"/>
              <a:gd name="connsiteX9" fmla="*/ 1388224 w 5926972"/>
              <a:gd name="connsiteY9" fmla="*/ 0 h 6858001"/>
              <a:gd name="connsiteX10" fmla="*/ 1388224 w 5926972"/>
              <a:gd name="connsiteY10" fmla="*/ 5170515 h 6858001"/>
              <a:gd name="connsiteX11" fmla="*/ 0 w 5926972"/>
              <a:gd name="connsiteY11" fmla="*/ 5170515 h 6858001"/>
              <a:gd name="connsiteX12" fmla="*/ 3025832 w 5926972"/>
              <a:gd name="connsiteY12" fmla="*/ 0 h 6858001"/>
              <a:gd name="connsiteX13" fmla="*/ 4414056 w 5926972"/>
              <a:gd name="connsiteY13" fmla="*/ 0 h 6858001"/>
              <a:gd name="connsiteX14" fmla="*/ 4414056 w 5926972"/>
              <a:gd name="connsiteY14" fmla="*/ 5170515 h 6858001"/>
              <a:gd name="connsiteX15" fmla="*/ 3025832 w 5926972"/>
              <a:gd name="connsiteY15" fmla="*/ 5170515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926972" h="6858001">
                <a:moveTo>
                  <a:pt x="1512916" y="1687486"/>
                </a:moveTo>
                <a:lnTo>
                  <a:pt x="2901140" y="1687486"/>
                </a:lnTo>
                <a:lnTo>
                  <a:pt x="2901140" y="6858001"/>
                </a:lnTo>
                <a:lnTo>
                  <a:pt x="1512916" y="6858001"/>
                </a:lnTo>
                <a:close/>
                <a:moveTo>
                  <a:pt x="4538748" y="1687486"/>
                </a:moveTo>
                <a:lnTo>
                  <a:pt x="5926972" y="1687486"/>
                </a:lnTo>
                <a:lnTo>
                  <a:pt x="5926972" y="6858001"/>
                </a:lnTo>
                <a:lnTo>
                  <a:pt x="4538748" y="6858001"/>
                </a:lnTo>
                <a:close/>
                <a:moveTo>
                  <a:pt x="0" y="0"/>
                </a:moveTo>
                <a:lnTo>
                  <a:pt x="1388224" y="0"/>
                </a:lnTo>
                <a:lnTo>
                  <a:pt x="1388224" y="5170515"/>
                </a:lnTo>
                <a:lnTo>
                  <a:pt x="0" y="5170515"/>
                </a:lnTo>
                <a:close/>
                <a:moveTo>
                  <a:pt x="3025832" y="0"/>
                </a:moveTo>
                <a:lnTo>
                  <a:pt x="4414056" y="0"/>
                </a:lnTo>
                <a:lnTo>
                  <a:pt x="4414056" y="5170515"/>
                </a:lnTo>
                <a:lnTo>
                  <a:pt x="3025832" y="5170515"/>
                </a:lnTo>
                <a:close/>
              </a:path>
            </a:pathLst>
          </a:custGeom>
          <a:pattFill prst="pct5">
            <a:fgClr>
              <a:schemeClr val="tx1"/>
            </a:fgClr>
            <a:bgClr>
              <a:schemeClr val="bg1"/>
            </a:bgClr>
          </a:pattFill>
        </p:spPr>
        <p:txBody>
          <a:bodyPr wrap="square">
            <a:noAutofit/>
          </a:bodyPr>
          <a:lstStyle>
            <a:lvl1pPr>
              <a:defRPr>
                <a:latin typeface="Arial" panose="020B0604020202020204" pitchFamily="34" charset="0"/>
                <a:cs typeface="Arial" panose="020B0604020202020204" pitchFamily="34" charset="0"/>
              </a:defRPr>
            </a:lvl1pPr>
          </a:lstStyle>
          <a:p>
            <a:r>
              <a:rPr lang="en-US"/>
              <a:t>Click icon to add picture</a:t>
            </a:r>
            <a:endParaRPr lang="en-ID"/>
          </a:p>
        </p:txBody>
      </p:sp>
    </p:spTree>
    <p:extLst>
      <p:ext uri="{BB962C8B-B14F-4D97-AF65-F5344CB8AC3E}">
        <p14:creationId xmlns:p14="http://schemas.microsoft.com/office/powerpoint/2010/main" val="415375139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30_Slide Judul">
    <p:spTree>
      <p:nvGrpSpPr>
        <p:cNvPr id="1" name=""/>
        <p:cNvGrpSpPr/>
        <p:nvPr/>
      </p:nvGrpSpPr>
      <p:grpSpPr>
        <a:xfrm>
          <a:off x="0" y="0"/>
          <a:ext cx="0" cy="0"/>
          <a:chOff x="0" y="0"/>
          <a:chExt cx="0" cy="0"/>
        </a:xfrm>
      </p:grpSpPr>
      <p:sp>
        <p:nvSpPr>
          <p:cNvPr id="4" name="Tampungan Gambar 2">
            <a:extLst>
              <a:ext uri="{FF2B5EF4-FFF2-40B4-BE49-F238E27FC236}">
                <a16:creationId xmlns:a16="http://schemas.microsoft.com/office/drawing/2014/main" id="{99E9AA62-CA0E-47C4-B8BA-8A3FB94EA0B9}"/>
              </a:ext>
            </a:extLst>
          </p:cNvPr>
          <p:cNvSpPr>
            <a:spLocks noGrp="1"/>
          </p:cNvSpPr>
          <p:nvPr>
            <p:ph type="pic" sz="quarter" idx="11"/>
          </p:nvPr>
        </p:nvSpPr>
        <p:spPr>
          <a:xfrm>
            <a:off x="5944411" y="1314540"/>
            <a:ext cx="5153079" cy="2902816"/>
          </a:xfrm>
          <a:pattFill prst="pct5">
            <a:fgClr>
              <a:schemeClr val="tx1"/>
            </a:fgClr>
            <a:bgClr>
              <a:schemeClr val="bg1"/>
            </a:bgClr>
          </a:pattFill>
        </p:spPr>
        <p:txBody>
          <a:bodyPr/>
          <a:lstStyle>
            <a:lvl1pPr>
              <a:defRPr>
                <a:latin typeface="Arial" panose="020B0604020202020204" pitchFamily="34" charset="0"/>
                <a:cs typeface="Arial" panose="020B0604020202020204" pitchFamily="34" charset="0"/>
              </a:defRPr>
            </a:lvl1pPr>
          </a:lstStyle>
          <a:p>
            <a:r>
              <a:rPr lang="en-US"/>
              <a:t>Click icon to add picture</a:t>
            </a:r>
            <a:endParaRPr lang="en-ID"/>
          </a:p>
        </p:txBody>
      </p:sp>
    </p:spTree>
    <p:extLst>
      <p:ext uri="{BB962C8B-B14F-4D97-AF65-F5344CB8AC3E}">
        <p14:creationId xmlns:p14="http://schemas.microsoft.com/office/powerpoint/2010/main" val="257239348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31_Slide Judul">
    <p:spTree>
      <p:nvGrpSpPr>
        <p:cNvPr id="1" name=""/>
        <p:cNvGrpSpPr/>
        <p:nvPr/>
      </p:nvGrpSpPr>
      <p:grpSpPr>
        <a:xfrm>
          <a:off x="0" y="0"/>
          <a:ext cx="0" cy="0"/>
          <a:chOff x="0" y="0"/>
          <a:chExt cx="0" cy="0"/>
        </a:xfrm>
      </p:grpSpPr>
      <p:sp>
        <p:nvSpPr>
          <p:cNvPr id="3" name="Persegi Panjang 2">
            <a:extLst>
              <a:ext uri="{FF2B5EF4-FFF2-40B4-BE49-F238E27FC236}">
                <a16:creationId xmlns:a16="http://schemas.microsoft.com/office/drawing/2014/main" id="{28715CA8-FC8A-474F-8DA8-C26D0A29505F}"/>
              </a:ext>
            </a:extLst>
          </p:cNvPr>
          <p:cNvSpPr/>
          <p:nvPr userDrawn="1"/>
        </p:nvSpPr>
        <p:spPr>
          <a:xfrm>
            <a:off x="0" y="0"/>
            <a:ext cx="12192000" cy="68580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8" name="Tampungan Gambar 2">
            <a:extLst>
              <a:ext uri="{FF2B5EF4-FFF2-40B4-BE49-F238E27FC236}">
                <a16:creationId xmlns:a16="http://schemas.microsoft.com/office/drawing/2014/main" id="{BCF76BA7-7F97-49BB-BA4E-481B7D4E4180}"/>
              </a:ext>
            </a:extLst>
          </p:cNvPr>
          <p:cNvSpPr>
            <a:spLocks noGrp="1"/>
          </p:cNvSpPr>
          <p:nvPr>
            <p:ph type="pic" sz="quarter" idx="11"/>
          </p:nvPr>
        </p:nvSpPr>
        <p:spPr>
          <a:xfrm>
            <a:off x="1159069" y="1044927"/>
            <a:ext cx="2489005" cy="4768146"/>
          </a:xfrm>
          <a:prstGeom prst="roundRect">
            <a:avLst/>
          </a:prstGeom>
          <a:pattFill prst="pct5">
            <a:fgClr>
              <a:schemeClr val="tx1"/>
            </a:fgClr>
            <a:bgClr>
              <a:schemeClr val="bg1"/>
            </a:bgClr>
          </a:pattFill>
        </p:spPr>
        <p:txBody>
          <a:bodyPr/>
          <a:lstStyle>
            <a:lvl1pPr>
              <a:defRPr>
                <a:latin typeface="Arial" panose="020B0604020202020204" pitchFamily="34" charset="0"/>
                <a:cs typeface="Arial" panose="020B0604020202020204" pitchFamily="34" charset="0"/>
              </a:defRPr>
            </a:lvl1pPr>
          </a:lstStyle>
          <a:p>
            <a:r>
              <a:rPr lang="en-US"/>
              <a:t>Click icon to add picture</a:t>
            </a:r>
            <a:endParaRPr lang="en-ID"/>
          </a:p>
        </p:txBody>
      </p:sp>
      <p:sp>
        <p:nvSpPr>
          <p:cNvPr id="9" name="Tampungan Gambar 2">
            <a:extLst>
              <a:ext uri="{FF2B5EF4-FFF2-40B4-BE49-F238E27FC236}">
                <a16:creationId xmlns:a16="http://schemas.microsoft.com/office/drawing/2014/main" id="{4B7F7690-7102-49F2-8944-BFD21CC51834}"/>
              </a:ext>
            </a:extLst>
          </p:cNvPr>
          <p:cNvSpPr>
            <a:spLocks noGrp="1"/>
          </p:cNvSpPr>
          <p:nvPr>
            <p:ph type="pic" sz="quarter" idx="12"/>
          </p:nvPr>
        </p:nvSpPr>
        <p:spPr>
          <a:xfrm>
            <a:off x="8543926" y="1044927"/>
            <a:ext cx="2489005" cy="4768146"/>
          </a:xfrm>
          <a:prstGeom prst="roundRect">
            <a:avLst/>
          </a:prstGeom>
          <a:pattFill prst="pct5">
            <a:fgClr>
              <a:schemeClr val="tx1"/>
            </a:fgClr>
            <a:bgClr>
              <a:schemeClr val="bg1"/>
            </a:bgClr>
          </a:pattFill>
        </p:spPr>
        <p:txBody>
          <a:bodyPr/>
          <a:lstStyle>
            <a:lvl1pPr>
              <a:defRPr>
                <a:latin typeface="Arial" panose="020B0604020202020204" pitchFamily="34" charset="0"/>
                <a:cs typeface="Arial" panose="020B0604020202020204" pitchFamily="34" charset="0"/>
              </a:defRPr>
            </a:lvl1pPr>
          </a:lstStyle>
          <a:p>
            <a:r>
              <a:rPr lang="en-US"/>
              <a:t>Click icon to add picture</a:t>
            </a:r>
            <a:endParaRPr lang="en-ID"/>
          </a:p>
        </p:txBody>
      </p:sp>
    </p:spTree>
    <p:extLst>
      <p:ext uri="{BB962C8B-B14F-4D97-AF65-F5344CB8AC3E}">
        <p14:creationId xmlns:p14="http://schemas.microsoft.com/office/powerpoint/2010/main" val="101169803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7_Slide Judul">
    <p:spTree>
      <p:nvGrpSpPr>
        <p:cNvPr id="1" name=""/>
        <p:cNvGrpSpPr/>
        <p:nvPr/>
      </p:nvGrpSpPr>
      <p:grpSpPr>
        <a:xfrm>
          <a:off x="0" y="0"/>
          <a:ext cx="0" cy="0"/>
          <a:chOff x="0" y="0"/>
          <a:chExt cx="0" cy="0"/>
        </a:xfrm>
      </p:grpSpPr>
      <p:sp>
        <p:nvSpPr>
          <p:cNvPr id="2" name="Tampungan Gambar 2">
            <a:extLst>
              <a:ext uri="{FF2B5EF4-FFF2-40B4-BE49-F238E27FC236}">
                <a16:creationId xmlns:a16="http://schemas.microsoft.com/office/drawing/2014/main" id="{4E28B148-04D6-44AF-A4AE-9CFBB1B3627B}"/>
              </a:ext>
            </a:extLst>
          </p:cNvPr>
          <p:cNvSpPr>
            <a:spLocks noGrp="1"/>
          </p:cNvSpPr>
          <p:nvPr>
            <p:ph type="pic" sz="quarter" idx="10"/>
          </p:nvPr>
        </p:nvSpPr>
        <p:spPr>
          <a:xfrm>
            <a:off x="0" y="0"/>
            <a:ext cx="12192000" cy="6858000"/>
          </a:xfrm>
          <a:pattFill prst="pct5">
            <a:fgClr>
              <a:schemeClr val="tx1"/>
            </a:fgClr>
            <a:bgClr>
              <a:schemeClr val="bg1"/>
            </a:bgClr>
          </a:pattFill>
        </p:spPr>
        <p:txBody>
          <a:bodyPr/>
          <a:lstStyle>
            <a:lvl1pPr>
              <a:defRPr>
                <a:latin typeface="Arial" panose="020B0604020202020204" pitchFamily="34" charset="0"/>
                <a:cs typeface="Arial" panose="020B0604020202020204" pitchFamily="34" charset="0"/>
              </a:defRPr>
            </a:lvl1pPr>
          </a:lstStyle>
          <a:p>
            <a:r>
              <a:rPr lang="en-US"/>
              <a:t>Click icon to add picture</a:t>
            </a:r>
            <a:endParaRPr lang="en-ID"/>
          </a:p>
        </p:txBody>
      </p:sp>
    </p:spTree>
    <p:extLst>
      <p:ext uri="{BB962C8B-B14F-4D97-AF65-F5344CB8AC3E}">
        <p14:creationId xmlns:p14="http://schemas.microsoft.com/office/powerpoint/2010/main" val="317053398"/>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32_Slide Judul">
    <p:spTree>
      <p:nvGrpSpPr>
        <p:cNvPr id="1" name=""/>
        <p:cNvGrpSpPr/>
        <p:nvPr/>
      </p:nvGrpSpPr>
      <p:grpSpPr>
        <a:xfrm>
          <a:off x="0" y="0"/>
          <a:ext cx="0" cy="0"/>
          <a:chOff x="0" y="0"/>
          <a:chExt cx="0" cy="0"/>
        </a:xfrm>
      </p:grpSpPr>
      <p:sp>
        <p:nvSpPr>
          <p:cNvPr id="16" name="Bentuk Bebas: Bentuk 15">
            <a:extLst>
              <a:ext uri="{FF2B5EF4-FFF2-40B4-BE49-F238E27FC236}">
                <a16:creationId xmlns:a16="http://schemas.microsoft.com/office/drawing/2014/main" id="{63C81DD7-08B4-4A79-A718-1D13741F1CCD}"/>
              </a:ext>
            </a:extLst>
          </p:cNvPr>
          <p:cNvSpPr/>
          <p:nvPr userDrawn="1"/>
        </p:nvSpPr>
        <p:spPr>
          <a:xfrm>
            <a:off x="1" y="0"/>
            <a:ext cx="5586549" cy="6858000"/>
          </a:xfrm>
          <a:custGeom>
            <a:avLst/>
            <a:gdLst>
              <a:gd name="connsiteX0" fmla="*/ 0 w 5586549"/>
              <a:gd name="connsiteY0" fmla="*/ 0 h 6858000"/>
              <a:gd name="connsiteX1" fmla="*/ 2849702 w 5586549"/>
              <a:gd name="connsiteY1" fmla="*/ 0 h 6858000"/>
              <a:gd name="connsiteX2" fmla="*/ 2906637 w 5586549"/>
              <a:gd name="connsiteY2" fmla="*/ 64093 h 6858000"/>
              <a:gd name="connsiteX3" fmla="*/ 4514849 w 5586549"/>
              <a:gd name="connsiteY3" fmla="*/ 1876425 h 6858000"/>
              <a:gd name="connsiteX4" fmla="*/ 3857624 w 5586549"/>
              <a:gd name="connsiteY4" fmla="*/ 5076825 h 6858000"/>
              <a:gd name="connsiteX5" fmla="*/ 5452467 w 5586549"/>
              <a:gd name="connsiteY5" fmla="*/ 6769447 h 6858000"/>
              <a:gd name="connsiteX6" fmla="*/ 5586549 w 5586549"/>
              <a:gd name="connsiteY6" fmla="*/ 6858000 h 6858000"/>
              <a:gd name="connsiteX7" fmla="*/ 17 w 5586549"/>
              <a:gd name="connsiteY7" fmla="*/ 6858000 h 6858000"/>
              <a:gd name="connsiteX8" fmla="*/ 0 w 5586549"/>
              <a:gd name="connsiteY8" fmla="*/ 6857999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586549" h="6858000">
                <a:moveTo>
                  <a:pt x="0" y="0"/>
                </a:moveTo>
                <a:lnTo>
                  <a:pt x="2849702" y="0"/>
                </a:lnTo>
                <a:lnTo>
                  <a:pt x="2906637" y="64093"/>
                </a:lnTo>
                <a:cubicBezTo>
                  <a:pt x="3326904" y="495808"/>
                  <a:pt x="4029868" y="749102"/>
                  <a:pt x="4514849" y="1876425"/>
                </a:cubicBezTo>
                <a:cubicBezTo>
                  <a:pt x="5111749" y="3263900"/>
                  <a:pt x="3422649" y="3756025"/>
                  <a:pt x="3857624" y="5076825"/>
                </a:cubicBezTo>
                <a:cubicBezTo>
                  <a:pt x="4183856" y="6067425"/>
                  <a:pt x="4838700" y="6375797"/>
                  <a:pt x="5452467" y="6769447"/>
                </a:cubicBezTo>
                <a:lnTo>
                  <a:pt x="5586549" y="6858000"/>
                </a:lnTo>
                <a:lnTo>
                  <a:pt x="17" y="6858000"/>
                </a:lnTo>
                <a:lnTo>
                  <a:pt x="0" y="6857999"/>
                </a:lnTo>
                <a:close/>
              </a:path>
            </a:pathLst>
          </a:cu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ID"/>
          </a:p>
        </p:txBody>
      </p:sp>
      <p:sp>
        <p:nvSpPr>
          <p:cNvPr id="8" name="Tampungan Gambar 2">
            <a:extLst>
              <a:ext uri="{FF2B5EF4-FFF2-40B4-BE49-F238E27FC236}">
                <a16:creationId xmlns:a16="http://schemas.microsoft.com/office/drawing/2014/main" id="{CB0DE45C-1056-4375-A4EE-0FE4ED8D7676}"/>
              </a:ext>
            </a:extLst>
          </p:cNvPr>
          <p:cNvSpPr>
            <a:spLocks noGrp="1"/>
          </p:cNvSpPr>
          <p:nvPr>
            <p:ph type="pic" sz="quarter" idx="11"/>
          </p:nvPr>
        </p:nvSpPr>
        <p:spPr>
          <a:xfrm>
            <a:off x="1519238" y="2009775"/>
            <a:ext cx="4138612" cy="2609850"/>
          </a:xfrm>
          <a:pattFill prst="pct5">
            <a:fgClr>
              <a:schemeClr val="tx1"/>
            </a:fgClr>
            <a:bgClr>
              <a:schemeClr val="bg1"/>
            </a:bgClr>
          </a:pattFill>
        </p:spPr>
        <p:txBody>
          <a:bodyPr/>
          <a:lstStyle>
            <a:lvl1pPr>
              <a:defRPr>
                <a:latin typeface="Arial" panose="020B0604020202020204" pitchFamily="34" charset="0"/>
                <a:cs typeface="Arial" panose="020B0604020202020204" pitchFamily="34" charset="0"/>
              </a:defRPr>
            </a:lvl1pPr>
          </a:lstStyle>
          <a:p>
            <a:r>
              <a:rPr lang="en-US"/>
              <a:t>Click icon to add picture</a:t>
            </a:r>
            <a:endParaRPr lang="en-ID"/>
          </a:p>
        </p:txBody>
      </p:sp>
    </p:spTree>
    <p:extLst>
      <p:ext uri="{BB962C8B-B14F-4D97-AF65-F5344CB8AC3E}">
        <p14:creationId xmlns:p14="http://schemas.microsoft.com/office/powerpoint/2010/main" val="411944799"/>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22_Slide Judul">
    <p:spTree>
      <p:nvGrpSpPr>
        <p:cNvPr id="1" name=""/>
        <p:cNvGrpSpPr/>
        <p:nvPr/>
      </p:nvGrpSpPr>
      <p:grpSpPr>
        <a:xfrm>
          <a:off x="0" y="0"/>
          <a:ext cx="0" cy="0"/>
          <a:chOff x="0" y="0"/>
          <a:chExt cx="0" cy="0"/>
        </a:xfrm>
      </p:grpSpPr>
      <p:sp>
        <p:nvSpPr>
          <p:cNvPr id="3" name="Tampungan Gambar 2">
            <a:extLst>
              <a:ext uri="{FF2B5EF4-FFF2-40B4-BE49-F238E27FC236}">
                <a16:creationId xmlns:a16="http://schemas.microsoft.com/office/drawing/2014/main" id="{ABCF0318-A24E-4E8F-A2B0-BDFA208B7261}"/>
              </a:ext>
            </a:extLst>
          </p:cNvPr>
          <p:cNvSpPr>
            <a:spLocks noGrp="1"/>
          </p:cNvSpPr>
          <p:nvPr>
            <p:ph type="pic" sz="quarter" idx="10"/>
          </p:nvPr>
        </p:nvSpPr>
        <p:spPr>
          <a:xfrm>
            <a:off x="0" y="0"/>
            <a:ext cx="12192000" cy="6858000"/>
          </a:xfrm>
          <a:pattFill prst="pct5">
            <a:fgClr>
              <a:schemeClr val="tx1"/>
            </a:fgClr>
            <a:bgClr>
              <a:schemeClr val="bg1"/>
            </a:bgClr>
          </a:pattFill>
        </p:spPr>
        <p:txBody>
          <a:bodyPr/>
          <a:lstStyle>
            <a:lvl1pPr>
              <a:defRPr>
                <a:latin typeface="Arial" panose="020B0604020202020204" pitchFamily="34" charset="0"/>
                <a:cs typeface="Arial" panose="020B0604020202020204" pitchFamily="34" charset="0"/>
              </a:defRPr>
            </a:lvl1pPr>
          </a:lstStyle>
          <a:p>
            <a:r>
              <a:rPr lang="en-US"/>
              <a:t>Click icon to add picture</a:t>
            </a:r>
            <a:endParaRPr lang="en-ID"/>
          </a:p>
        </p:txBody>
      </p:sp>
    </p:spTree>
    <p:extLst>
      <p:ext uri="{BB962C8B-B14F-4D97-AF65-F5344CB8AC3E}">
        <p14:creationId xmlns:p14="http://schemas.microsoft.com/office/powerpoint/2010/main" val="3538105738"/>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5_Slide Judul">
    <p:spTree>
      <p:nvGrpSpPr>
        <p:cNvPr id="1" name=""/>
        <p:cNvGrpSpPr/>
        <p:nvPr/>
      </p:nvGrpSpPr>
      <p:grpSpPr>
        <a:xfrm>
          <a:off x="0" y="0"/>
          <a:ext cx="0" cy="0"/>
          <a:chOff x="0" y="0"/>
          <a:chExt cx="0" cy="0"/>
        </a:xfrm>
      </p:grpSpPr>
      <p:sp>
        <p:nvSpPr>
          <p:cNvPr id="5" name="Tampungan Gambar 4">
            <a:extLst>
              <a:ext uri="{FF2B5EF4-FFF2-40B4-BE49-F238E27FC236}">
                <a16:creationId xmlns:a16="http://schemas.microsoft.com/office/drawing/2014/main" id="{C57A86F5-392D-4035-B9C6-C9AC0AC516B9}"/>
              </a:ext>
            </a:extLst>
          </p:cNvPr>
          <p:cNvSpPr>
            <a:spLocks noGrp="1"/>
          </p:cNvSpPr>
          <p:nvPr>
            <p:ph type="pic" sz="quarter" idx="10"/>
          </p:nvPr>
        </p:nvSpPr>
        <p:spPr>
          <a:xfrm>
            <a:off x="685801" y="1894822"/>
            <a:ext cx="2971801" cy="4277378"/>
          </a:xfrm>
          <a:custGeom>
            <a:avLst/>
            <a:gdLst>
              <a:gd name="connsiteX0" fmla="*/ 495310 w 2971801"/>
              <a:gd name="connsiteY0" fmla="*/ 0 h 4277378"/>
              <a:gd name="connsiteX1" fmla="*/ 2476491 w 2971801"/>
              <a:gd name="connsiteY1" fmla="*/ 0 h 4277378"/>
              <a:gd name="connsiteX2" fmla="*/ 2971801 w 2971801"/>
              <a:gd name="connsiteY2" fmla="*/ 495310 h 4277378"/>
              <a:gd name="connsiteX3" fmla="*/ 2971801 w 2971801"/>
              <a:gd name="connsiteY3" fmla="*/ 3782068 h 4277378"/>
              <a:gd name="connsiteX4" fmla="*/ 2476491 w 2971801"/>
              <a:gd name="connsiteY4" fmla="*/ 4277378 h 4277378"/>
              <a:gd name="connsiteX5" fmla="*/ 495310 w 2971801"/>
              <a:gd name="connsiteY5" fmla="*/ 4277378 h 4277378"/>
              <a:gd name="connsiteX6" fmla="*/ 0 w 2971801"/>
              <a:gd name="connsiteY6" fmla="*/ 3782068 h 4277378"/>
              <a:gd name="connsiteX7" fmla="*/ 0 w 2971801"/>
              <a:gd name="connsiteY7" fmla="*/ 495310 h 4277378"/>
              <a:gd name="connsiteX8" fmla="*/ 495310 w 2971801"/>
              <a:gd name="connsiteY8" fmla="*/ 0 h 4277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971801" h="4277378">
                <a:moveTo>
                  <a:pt x="495310" y="0"/>
                </a:moveTo>
                <a:lnTo>
                  <a:pt x="2476491" y="0"/>
                </a:lnTo>
                <a:cubicBezTo>
                  <a:pt x="2750043" y="0"/>
                  <a:pt x="2971801" y="221758"/>
                  <a:pt x="2971801" y="495310"/>
                </a:cubicBezTo>
                <a:lnTo>
                  <a:pt x="2971801" y="3782068"/>
                </a:lnTo>
                <a:cubicBezTo>
                  <a:pt x="2971801" y="4055620"/>
                  <a:pt x="2750043" y="4277378"/>
                  <a:pt x="2476491" y="4277378"/>
                </a:cubicBezTo>
                <a:lnTo>
                  <a:pt x="495310" y="4277378"/>
                </a:lnTo>
                <a:cubicBezTo>
                  <a:pt x="221758" y="4277378"/>
                  <a:pt x="0" y="4055620"/>
                  <a:pt x="0" y="3782068"/>
                </a:cubicBezTo>
                <a:lnTo>
                  <a:pt x="0" y="495310"/>
                </a:lnTo>
                <a:cubicBezTo>
                  <a:pt x="0" y="221758"/>
                  <a:pt x="221758" y="0"/>
                  <a:pt x="495310" y="0"/>
                </a:cubicBezTo>
                <a:close/>
              </a:path>
            </a:pathLst>
          </a:custGeom>
          <a:pattFill prst="pct5">
            <a:fgClr>
              <a:schemeClr val="tx1"/>
            </a:fgClr>
            <a:bgClr>
              <a:schemeClr val="bg1"/>
            </a:bgClr>
          </a:pattFill>
        </p:spPr>
        <p:txBody>
          <a:bodyPr wrap="square">
            <a:noAutofit/>
          </a:bodyPr>
          <a:lstStyle>
            <a:lvl1pPr>
              <a:defRPr>
                <a:latin typeface="Arial" panose="020B0604020202020204" pitchFamily="34" charset="0"/>
                <a:cs typeface="Arial" panose="020B0604020202020204" pitchFamily="34" charset="0"/>
              </a:defRPr>
            </a:lvl1pPr>
          </a:lstStyle>
          <a:p>
            <a:r>
              <a:rPr lang="en-US"/>
              <a:t>Click icon to add picture</a:t>
            </a:r>
            <a:endParaRPr lang="en-ID"/>
          </a:p>
        </p:txBody>
      </p:sp>
      <p:sp>
        <p:nvSpPr>
          <p:cNvPr id="6" name="Tampungan Gambar 5">
            <a:extLst>
              <a:ext uri="{FF2B5EF4-FFF2-40B4-BE49-F238E27FC236}">
                <a16:creationId xmlns:a16="http://schemas.microsoft.com/office/drawing/2014/main" id="{D1C8CA02-BF13-4A82-AAB5-29DE6CDE4DA6}"/>
              </a:ext>
            </a:extLst>
          </p:cNvPr>
          <p:cNvSpPr>
            <a:spLocks noGrp="1"/>
          </p:cNvSpPr>
          <p:nvPr>
            <p:ph type="pic" sz="quarter" idx="11"/>
          </p:nvPr>
        </p:nvSpPr>
        <p:spPr>
          <a:xfrm>
            <a:off x="4610099" y="1894822"/>
            <a:ext cx="2971801" cy="4277378"/>
          </a:xfrm>
          <a:custGeom>
            <a:avLst/>
            <a:gdLst>
              <a:gd name="connsiteX0" fmla="*/ 495310 w 2971801"/>
              <a:gd name="connsiteY0" fmla="*/ 0 h 4277378"/>
              <a:gd name="connsiteX1" fmla="*/ 2476491 w 2971801"/>
              <a:gd name="connsiteY1" fmla="*/ 0 h 4277378"/>
              <a:gd name="connsiteX2" fmla="*/ 2971801 w 2971801"/>
              <a:gd name="connsiteY2" fmla="*/ 495310 h 4277378"/>
              <a:gd name="connsiteX3" fmla="*/ 2971801 w 2971801"/>
              <a:gd name="connsiteY3" fmla="*/ 3782068 h 4277378"/>
              <a:gd name="connsiteX4" fmla="*/ 2476491 w 2971801"/>
              <a:gd name="connsiteY4" fmla="*/ 4277378 h 4277378"/>
              <a:gd name="connsiteX5" fmla="*/ 495310 w 2971801"/>
              <a:gd name="connsiteY5" fmla="*/ 4277378 h 4277378"/>
              <a:gd name="connsiteX6" fmla="*/ 0 w 2971801"/>
              <a:gd name="connsiteY6" fmla="*/ 3782068 h 4277378"/>
              <a:gd name="connsiteX7" fmla="*/ 0 w 2971801"/>
              <a:gd name="connsiteY7" fmla="*/ 495310 h 4277378"/>
              <a:gd name="connsiteX8" fmla="*/ 495310 w 2971801"/>
              <a:gd name="connsiteY8" fmla="*/ 0 h 4277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971801" h="4277378">
                <a:moveTo>
                  <a:pt x="495310" y="0"/>
                </a:moveTo>
                <a:lnTo>
                  <a:pt x="2476491" y="0"/>
                </a:lnTo>
                <a:cubicBezTo>
                  <a:pt x="2750043" y="0"/>
                  <a:pt x="2971801" y="221758"/>
                  <a:pt x="2971801" y="495310"/>
                </a:cubicBezTo>
                <a:lnTo>
                  <a:pt x="2971801" y="3782068"/>
                </a:lnTo>
                <a:cubicBezTo>
                  <a:pt x="2971801" y="4055620"/>
                  <a:pt x="2750043" y="4277378"/>
                  <a:pt x="2476491" y="4277378"/>
                </a:cubicBezTo>
                <a:lnTo>
                  <a:pt x="495310" y="4277378"/>
                </a:lnTo>
                <a:cubicBezTo>
                  <a:pt x="221758" y="4277378"/>
                  <a:pt x="0" y="4055620"/>
                  <a:pt x="0" y="3782068"/>
                </a:cubicBezTo>
                <a:lnTo>
                  <a:pt x="0" y="495310"/>
                </a:lnTo>
                <a:cubicBezTo>
                  <a:pt x="0" y="221758"/>
                  <a:pt x="221758" y="0"/>
                  <a:pt x="495310" y="0"/>
                </a:cubicBezTo>
                <a:close/>
              </a:path>
            </a:pathLst>
          </a:custGeom>
          <a:pattFill prst="pct5">
            <a:fgClr>
              <a:schemeClr val="tx1"/>
            </a:fgClr>
            <a:bgClr>
              <a:schemeClr val="bg1"/>
            </a:bgClr>
          </a:pattFill>
        </p:spPr>
        <p:txBody>
          <a:bodyPr wrap="square">
            <a:noAutofit/>
          </a:bodyPr>
          <a:lstStyle>
            <a:lvl1pPr>
              <a:defRPr>
                <a:latin typeface="Arial" panose="020B0604020202020204" pitchFamily="34" charset="0"/>
                <a:cs typeface="Arial" panose="020B0604020202020204" pitchFamily="34" charset="0"/>
              </a:defRPr>
            </a:lvl1pPr>
          </a:lstStyle>
          <a:p>
            <a:r>
              <a:rPr lang="en-US"/>
              <a:t>Click icon to add picture</a:t>
            </a:r>
            <a:endParaRPr lang="en-ID"/>
          </a:p>
        </p:txBody>
      </p:sp>
      <p:sp>
        <p:nvSpPr>
          <p:cNvPr id="7" name="Tampungan Gambar 6">
            <a:extLst>
              <a:ext uri="{FF2B5EF4-FFF2-40B4-BE49-F238E27FC236}">
                <a16:creationId xmlns:a16="http://schemas.microsoft.com/office/drawing/2014/main" id="{C90C2611-0702-4250-943E-4AE99F7922FE}"/>
              </a:ext>
            </a:extLst>
          </p:cNvPr>
          <p:cNvSpPr>
            <a:spLocks noGrp="1"/>
          </p:cNvSpPr>
          <p:nvPr>
            <p:ph type="pic" sz="quarter" idx="12"/>
          </p:nvPr>
        </p:nvSpPr>
        <p:spPr>
          <a:xfrm>
            <a:off x="8534398" y="1894822"/>
            <a:ext cx="2971801" cy="4277378"/>
          </a:xfrm>
          <a:custGeom>
            <a:avLst/>
            <a:gdLst>
              <a:gd name="connsiteX0" fmla="*/ 495310 w 2971801"/>
              <a:gd name="connsiteY0" fmla="*/ 0 h 4277378"/>
              <a:gd name="connsiteX1" fmla="*/ 2476491 w 2971801"/>
              <a:gd name="connsiteY1" fmla="*/ 0 h 4277378"/>
              <a:gd name="connsiteX2" fmla="*/ 2971801 w 2971801"/>
              <a:gd name="connsiteY2" fmla="*/ 495310 h 4277378"/>
              <a:gd name="connsiteX3" fmla="*/ 2971801 w 2971801"/>
              <a:gd name="connsiteY3" fmla="*/ 3782068 h 4277378"/>
              <a:gd name="connsiteX4" fmla="*/ 2476491 w 2971801"/>
              <a:gd name="connsiteY4" fmla="*/ 4277378 h 4277378"/>
              <a:gd name="connsiteX5" fmla="*/ 495310 w 2971801"/>
              <a:gd name="connsiteY5" fmla="*/ 4277378 h 4277378"/>
              <a:gd name="connsiteX6" fmla="*/ 0 w 2971801"/>
              <a:gd name="connsiteY6" fmla="*/ 3782068 h 4277378"/>
              <a:gd name="connsiteX7" fmla="*/ 0 w 2971801"/>
              <a:gd name="connsiteY7" fmla="*/ 495310 h 4277378"/>
              <a:gd name="connsiteX8" fmla="*/ 495310 w 2971801"/>
              <a:gd name="connsiteY8" fmla="*/ 0 h 4277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971801" h="4277378">
                <a:moveTo>
                  <a:pt x="495310" y="0"/>
                </a:moveTo>
                <a:lnTo>
                  <a:pt x="2476491" y="0"/>
                </a:lnTo>
                <a:cubicBezTo>
                  <a:pt x="2750043" y="0"/>
                  <a:pt x="2971801" y="221758"/>
                  <a:pt x="2971801" y="495310"/>
                </a:cubicBezTo>
                <a:lnTo>
                  <a:pt x="2971801" y="3782068"/>
                </a:lnTo>
                <a:cubicBezTo>
                  <a:pt x="2971801" y="4055620"/>
                  <a:pt x="2750043" y="4277378"/>
                  <a:pt x="2476491" y="4277378"/>
                </a:cubicBezTo>
                <a:lnTo>
                  <a:pt x="495310" y="4277378"/>
                </a:lnTo>
                <a:cubicBezTo>
                  <a:pt x="221758" y="4277378"/>
                  <a:pt x="0" y="4055620"/>
                  <a:pt x="0" y="3782068"/>
                </a:cubicBezTo>
                <a:lnTo>
                  <a:pt x="0" y="495310"/>
                </a:lnTo>
                <a:cubicBezTo>
                  <a:pt x="0" y="221758"/>
                  <a:pt x="221758" y="0"/>
                  <a:pt x="495310" y="0"/>
                </a:cubicBezTo>
                <a:close/>
              </a:path>
            </a:pathLst>
          </a:custGeom>
          <a:pattFill prst="pct5">
            <a:fgClr>
              <a:schemeClr val="tx1"/>
            </a:fgClr>
            <a:bgClr>
              <a:schemeClr val="bg1"/>
            </a:bgClr>
          </a:pattFill>
        </p:spPr>
        <p:txBody>
          <a:bodyPr wrap="square">
            <a:noAutofit/>
          </a:bodyPr>
          <a:lstStyle>
            <a:lvl1pPr>
              <a:defRPr>
                <a:latin typeface="Arial" panose="020B0604020202020204" pitchFamily="34" charset="0"/>
                <a:cs typeface="Arial" panose="020B0604020202020204" pitchFamily="34" charset="0"/>
              </a:defRPr>
            </a:lvl1pPr>
          </a:lstStyle>
          <a:p>
            <a:r>
              <a:rPr lang="en-US"/>
              <a:t>Click icon to add picture</a:t>
            </a:r>
            <a:endParaRPr lang="en-ID"/>
          </a:p>
        </p:txBody>
      </p:sp>
    </p:spTree>
    <p:extLst>
      <p:ext uri="{BB962C8B-B14F-4D97-AF65-F5344CB8AC3E}">
        <p14:creationId xmlns:p14="http://schemas.microsoft.com/office/powerpoint/2010/main" val="3052493178"/>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3_Slide Judul">
    <p:spTree>
      <p:nvGrpSpPr>
        <p:cNvPr id="1" name=""/>
        <p:cNvGrpSpPr/>
        <p:nvPr/>
      </p:nvGrpSpPr>
      <p:grpSpPr>
        <a:xfrm>
          <a:off x="0" y="0"/>
          <a:ext cx="0" cy="0"/>
          <a:chOff x="0" y="0"/>
          <a:chExt cx="0" cy="0"/>
        </a:xfrm>
      </p:grpSpPr>
      <p:sp>
        <p:nvSpPr>
          <p:cNvPr id="6" name="Tampungan Gambar 5">
            <a:extLst>
              <a:ext uri="{FF2B5EF4-FFF2-40B4-BE49-F238E27FC236}">
                <a16:creationId xmlns:a16="http://schemas.microsoft.com/office/drawing/2014/main" id="{C6DE99DE-BE40-4267-9B75-DF1B992C3ECE}"/>
              </a:ext>
            </a:extLst>
          </p:cNvPr>
          <p:cNvSpPr>
            <a:spLocks noGrp="1"/>
          </p:cNvSpPr>
          <p:nvPr>
            <p:ph type="pic" sz="quarter" idx="10"/>
          </p:nvPr>
        </p:nvSpPr>
        <p:spPr>
          <a:xfrm>
            <a:off x="2733678" y="0"/>
            <a:ext cx="9458322" cy="6858000"/>
          </a:xfrm>
          <a:custGeom>
            <a:avLst/>
            <a:gdLst>
              <a:gd name="connsiteX0" fmla="*/ 328837 w 9458322"/>
              <a:gd name="connsiteY0" fmla="*/ 0 h 6858000"/>
              <a:gd name="connsiteX1" fmla="*/ 9458322 w 9458322"/>
              <a:gd name="connsiteY1" fmla="*/ 0 h 6858000"/>
              <a:gd name="connsiteX2" fmla="*/ 9458322 w 9458322"/>
              <a:gd name="connsiteY2" fmla="*/ 6858000 h 6858000"/>
              <a:gd name="connsiteX3" fmla="*/ 328837 w 9458322"/>
              <a:gd name="connsiteY3" fmla="*/ 6858000 h 6858000"/>
              <a:gd name="connsiteX4" fmla="*/ 2868836 w 9458322"/>
              <a:gd name="connsiteY4" fmla="*/ 4470399 h 6858000"/>
              <a:gd name="connsiteX5" fmla="*/ 1199694 w 9458322"/>
              <a:gd name="connsiteY5" fmla="*/ 2612571 h 6858000"/>
              <a:gd name="connsiteX6" fmla="*/ 328837 w 9458322"/>
              <a:gd name="connsiteY6"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458322" h="6858000">
                <a:moveTo>
                  <a:pt x="328837" y="0"/>
                </a:moveTo>
                <a:lnTo>
                  <a:pt x="9458322" y="0"/>
                </a:lnTo>
                <a:lnTo>
                  <a:pt x="9458322" y="6858000"/>
                </a:lnTo>
                <a:lnTo>
                  <a:pt x="328837" y="6858000"/>
                </a:lnTo>
                <a:cubicBezTo>
                  <a:pt x="323999" y="5718629"/>
                  <a:pt x="2723693" y="5177971"/>
                  <a:pt x="2868836" y="4470399"/>
                </a:cubicBezTo>
                <a:cubicBezTo>
                  <a:pt x="3013980" y="3762828"/>
                  <a:pt x="534457" y="3764036"/>
                  <a:pt x="1199694" y="2612571"/>
                </a:cubicBezTo>
                <a:cubicBezTo>
                  <a:pt x="1864931" y="1461106"/>
                  <a:pt x="-926649" y="360438"/>
                  <a:pt x="328837" y="0"/>
                </a:cubicBezTo>
                <a:close/>
              </a:path>
            </a:pathLst>
          </a:custGeom>
          <a:pattFill prst="pct5">
            <a:fgClr>
              <a:schemeClr val="tx1"/>
            </a:fgClr>
            <a:bgClr>
              <a:schemeClr val="bg1"/>
            </a:bgClr>
          </a:pattFill>
        </p:spPr>
        <p:txBody>
          <a:bodyPr wrap="square">
            <a:noAutofit/>
          </a:bodyPr>
          <a:lstStyle>
            <a:lvl1pPr>
              <a:defRPr>
                <a:latin typeface="Arial" panose="020B0604020202020204" pitchFamily="34" charset="0"/>
                <a:cs typeface="Arial" panose="020B0604020202020204" pitchFamily="34" charset="0"/>
              </a:defRPr>
            </a:lvl1pPr>
          </a:lstStyle>
          <a:p>
            <a:r>
              <a:rPr lang="en-US"/>
              <a:t>Click icon to add picture</a:t>
            </a:r>
            <a:endParaRPr lang="en-ID"/>
          </a:p>
        </p:txBody>
      </p:sp>
    </p:spTree>
    <p:extLst>
      <p:ext uri="{BB962C8B-B14F-4D97-AF65-F5344CB8AC3E}">
        <p14:creationId xmlns:p14="http://schemas.microsoft.com/office/powerpoint/2010/main" val="392775183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_Slide Judul">
    <p:spTree>
      <p:nvGrpSpPr>
        <p:cNvPr id="1" name=""/>
        <p:cNvGrpSpPr/>
        <p:nvPr/>
      </p:nvGrpSpPr>
      <p:grpSpPr>
        <a:xfrm>
          <a:off x="0" y="0"/>
          <a:ext cx="0" cy="0"/>
          <a:chOff x="0" y="0"/>
          <a:chExt cx="0" cy="0"/>
        </a:xfrm>
      </p:grpSpPr>
      <p:sp>
        <p:nvSpPr>
          <p:cNvPr id="6" name="Tampungan Gambar 5">
            <a:extLst>
              <a:ext uri="{FF2B5EF4-FFF2-40B4-BE49-F238E27FC236}">
                <a16:creationId xmlns:a16="http://schemas.microsoft.com/office/drawing/2014/main" id="{927B4C18-FCC8-4A22-8270-F9BFEC37DFB2}"/>
              </a:ext>
            </a:extLst>
          </p:cNvPr>
          <p:cNvSpPr>
            <a:spLocks noGrp="1"/>
          </p:cNvSpPr>
          <p:nvPr>
            <p:ph type="pic" sz="quarter" idx="10"/>
          </p:nvPr>
        </p:nvSpPr>
        <p:spPr>
          <a:xfrm>
            <a:off x="6919573" y="993433"/>
            <a:ext cx="4482033" cy="4869782"/>
          </a:xfrm>
          <a:custGeom>
            <a:avLst/>
            <a:gdLst>
              <a:gd name="connsiteX0" fmla="*/ 1952838 w 4482033"/>
              <a:gd name="connsiteY0" fmla="*/ 613 h 4869782"/>
              <a:gd name="connsiteX1" fmla="*/ 2054882 w 4482033"/>
              <a:gd name="connsiteY1" fmla="*/ 8596 h 4869782"/>
              <a:gd name="connsiteX2" fmla="*/ 3146448 w 4482033"/>
              <a:gd name="connsiteY2" fmla="*/ 1345906 h 4869782"/>
              <a:gd name="connsiteX3" fmla="*/ 4481852 w 4482033"/>
              <a:gd name="connsiteY3" fmla="*/ 2435566 h 4869782"/>
              <a:gd name="connsiteX4" fmla="*/ 3055008 w 4482033"/>
              <a:gd name="connsiteY4" fmla="*/ 3708107 h 4869782"/>
              <a:gd name="connsiteX5" fmla="*/ 2054882 w 4482033"/>
              <a:gd name="connsiteY5" fmla="*/ 4862536 h 4869782"/>
              <a:gd name="connsiteX6" fmla="*/ 106068 w 4482033"/>
              <a:gd name="connsiteY6" fmla="*/ 4111966 h 4869782"/>
              <a:gd name="connsiteX7" fmla="*/ 1075712 w 4482033"/>
              <a:gd name="connsiteY7" fmla="*/ 2450806 h 4869782"/>
              <a:gd name="connsiteX8" fmla="*/ 75588 w 4482033"/>
              <a:gd name="connsiteY8" fmla="*/ 942046 h 4869782"/>
              <a:gd name="connsiteX9" fmla="*/ 1952838 w 4482033"/>
              <a:gd name="connsiteY9" fmla="*/ 613 h 48697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482033" h="4869782">
                <a:moveTo>
                  <a:pt x="1952838" y="613"/>
                </a:moveTo>
                <a:cubicBezTo>
                  <a:pt x="1988783" y="1733"/>
                  <a:pt x="2022894" y="4389"/>
                  <a:pt x="2054882" y="8596"/>
                </a:cubicBezTo>
                <a:cubicBezTo>
                  <a:pt x="2566692" y="75906"/>
                  <a:pt x="2741953" y="941411"/>
                  <a:pt x="3146448" y="1345906"/>
                </a:cubicBezTo>
                <a:cubicBezTo>
                  <a:pt x="3550943" y="1750401"/>
                  <a:pt x="4497092" y="2041866"/>
                  <a:pt x="4481852" y="2435566"/>
                </a:cubicBezTo>
                <a:cubicBezTo>
                  <a:pt x="4466612" y="2829266"/>
                  <a:pt x="3459503" y="3303612"/>
                  <a:pt x="3055008" y="3708107"/>
                </a:cubicBezTo>
                <a:cubicBezTo>
                  <a:pt x="2650513" y="4112602"/>
                  <a:pt x="2546372" y="4795226"/>
                  <a:pt x="2054882" y="4862536"/>
                </a:cubicBezTo>
                <a:cubicBezTo>
                  <a:pt x="1563392" y="4929846"/>
                  <a:pt x="510563" y="4516461"/>
                  <a:pt x="106068" y="4111966"/>
                </a:cubicBezTo>
                <a:cubicBezTo>
                  <a:pt x="-298427" y="3707471"/>
                  <a:pt x="1080792" y="2979126"/>
                  <a:pt x="1075712" y="2450806"/>
                </a:cubicBezTo>
                <a:cubicBezTo>
                  <a:pt x="1070632" y="1922486"/>
                  <a:pt x="-336527" y="1613241"/>
                  <a:pt x="75588" y="942046"/>
                </a:cubicBezTo>
                <a:cubicBezTo>
                  <a:pt x="461946" y="312801"/>
                  <a:pt x="1413664" y="-16184"/>
                  <a:pt x="1952838" y="613"/>
                </a:cubicBezTo>
                <a:close/>
              </a:path>
            </a:pathLst>
          </a:custGeom>
          <a:pattFill prst="pct5">
            <a:fgClr>
              <a:schemeClr val="tx1"/>
            </a:fgClr>
            <a:bgClr>
              <a:schemeClr val="bg1"/>
            </a:bgClr>
          </a:pattFill>
        </p:spPr>
        <p:txBody>
          <a:bodyPr wrap="square">
            <a:noAutofit/>
          </a:bodyPr>
          <a:lstStyle>
            <a:lvl1pPr>
              <a:defRPr>
                <a:latin typeface="Arial" panose="020B0604020202020204" pitchFamily="34" charset="0"/>
                <a:cs typeface="Arial" panose="020B0604020202020204" pitchFamily="34" charset="0"/>
              </a:defRPr>
            </a:lvl1pPr>
          </a:lstStyle>
          <a:p>
            <a:r>
              <a:rPr lang="en-US"/>
              <a:t>Click icon to add picture</a:t>
            </a:r>
            <a:endParaRPr lang="en-ID"/>
          </a:p>
        </p:txBody>
      </p:sp>
    </p:spTree>
    <p:extLst>
      <p:ext uri="{BB962C8B-B14F-4D97-AF65-F5344CB8AC3E}">
        <p14:creationId xmlns:p14="http://schemas.microsoft.com/office/powerpoint/2010/main" val="195180156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6_Slide Judul">
    <p:spTree>
      <p:nvGrpSpPr>
        <p:cNvPr id="1" name=""/>
        <p:cNvGrpSpPr/>
        <p:nvPr/>
      </p:nvGrpSpPr>
      <p:grpSpPr>
        <a:xfrm>
          <a:off x="0" y="0"/>
          <a:ext cx="0" cy="0"/>
          <a:chOff x="0" y="0"/>
          <a:chExt cx="0" cy="0"/>
        </a:xfrm>
      </p:grpSpPr>
      <p:sp>
        <p:nvSpPr>
          <p:cNvPr id="5" name="Tampungan Gambar 4">
            <a:extLst>
              <a:ext uri="{FF2B5EF4-FFF2-40B4-BE49-F238E27FC236}">
                <a16:creationId xmlns:a16="http://schemas.microsoft.com/office/drawing/2014/main" id="{DF637CC3-3D63-4F3E-B710-BCCE838323B1}"/>
              </a:ext>
            </a:extLst>
          </p:cNvPr>
          <p:cNvSpPr>
            <a:spLocks noGrp="1"/>
          </p:cNvSpPr>
          <p:nvPr>
            <p:ph type="pic" sz="quarter" idx="10"/>
          </p:nvPr>
        </p:nvSpPr>
        <p:spPr>
          <a:xfrm>
            <a:off x="-1" y="0"/>
            <a:ext cx="3567905" cy="6858000"/>
          </a:xfrm>
          <a:custGeom>
            <a:avLst/>
            <a:gdLst>
              <a:gd name="connsiteX0" fmla="*/ 0 w 4304636"/>
              <a:gd name="connsiteY0" fmla="*/ 0 h 6858000"/>
              <a:gd name="connsiteX1" fmla="*/ 681720 w 4304636"/>
              <a:gd name="connsiteY1" fmla="*/ 0 h 6858000"/>
              <a:gd name="connsiteX2" fmla="*/ 731050 w 4304636"/>
              <a:gd name="connsiteY2" fmla="*/ 63184 h 6858000"/>
              <a:gd name="connsiteX3" fmla="*/ 1720264 w 4304636"/>
              <a:gd name="connsiteY3" fmla="*/ 2607993 h 6858000"/>
              <a:gd name="connsiteX4" fmla="*/ 3910048 w 4304636"/>
              <a:gd name="connsiteY4" fmla="*/ 2887607 h 6858000"/>
              <a:gd name="connsiteX5" fmla="*/ 2503990 w 4304636"/>
              <a:gd name="connsiteY5" fmla="*/ 6732787 h 6858000"/>
              <a:gd name="connsiteX6" fmla="*/ 2341775 w 4304636"/>
              <a:gd name="connsiteY6" fmla="*/ 6858000 h 6858000"/>
              <a:gd name="connsiteX7" fmla="*/ 0 w 4304636"/>
              <a:gd name="connsiteY7" fmla="*/ 6858000 h 6858000"/>
              <a:gd name="connsiteX0" fmla="*/ 0 w 4120566"/>
              <a:gd name="connsiteY0" fmla="*/ 0 h 6858000"/>
              <a:gd name="connsiteX1" fmla="*/ 681720 w 4120566"/>
              <a:gd name="connsiteY1" fmla="*/ 0 h 6858000"/>
              <a:gd name="connsiteX2" fmla="*/ 731050 w 4120566"/>
              <a:gd name="connsiteY2" fmla="*/ 63184 h 6858000"/>
              <a:gd name="connsiteX3" fmla="*/ 3218864 w 4120566"/>
              <a:gd name="connsiteY3" fmla="*/ 1198293 h 6858000"/>
              <a:gd name="connsiteX4" fmla="*/ 3910048 w 4120566"/>
              <a:gd name="connsiteY4" fmla="*/ 2887607 h 6858000"/>
              <a:gd name="connsiteX5" fmla="*/ 2503990 w 4120566"/>
              <a:gd name="connsiteY5" fmla="*/ 6732787 h 6858000"/>
              <a:gd name="connsiteX6" fmla="*/ 2341775 w 4120566"/>
              <a:gd name="connsiteY6" fmla="*/ 6858000 h 6858000"/>
              <a:gd name="connsiteX7" fmla="*/ 0 w 4120566"/>
              <a:gd name="connsiteY7" fmla="*/ 6858000 h 6858000"/>
              <a:gd name="connsiteX8" fmla="*/ 0 w 4120566"/>
              <a:gd name="connsiteY8" fmla="*/ 0 h 6858000"/>
              <a:gd name="connsiteX0" fmla="*/ 0 w 3578138"/>
              <a:gd name="connsiteY0" fmla="*/ 0 h 6858000"/>
              <a:gd name="connsiteX1" fmla="*/ 681720 w 3578138"/>
              <a:gd name="connsiteY1" fmla="*/ 0 h 6858000"/>
              <a:gd name="connsiteX2" fmla="*/ 731050 w 3578138"/>
              <a:gd name="connsiteY2" fmla="*/ 63184 h 6858000"/>
              <a:gd name="connsiteX3" fmla="*/ 3218864 w 3578138"/>
              <a:gd name="connsiteY3" fmla="*/ 1198293 h 6858000"/>
              <a:gd name="connsiteX4" fmla="*/ 2360648 w 3578138"/>
              <a:gd name="connsiteY4" fmla="*/ 3344807 h 6858000"/>
              <a:gd name="connsiteX5" fmla="*/ 2503990 w 3578138"/>
              <a:gd name="connsiteY5" fmla="*/ 6732787 h 6858000"/>
              <a:gd name="connsiteX6" fmla="*/ 2341775 w 3578138"/>
              <a:gd name="connsiteY6" fmla="*/ 6858000 h 6858000"/>
              <a:gd name="connsiteX7" fmla="*/ 0 w 3578138"/>
              <a:gd name="connsiteY7" fmla="*/ 6858000 h 6858000"/>
              <a:gd name="connsiteX8" fmla="*/ 0 w 3578138"/>
              <a:gd name="connsiteY8" fmla="*/ 0 h 6858000"/>
              <a:gd name="connsiteX0" fmla="*/ 0 w 3567905"/>
              <a:gd name="connsiteY0" fmla="*/ 0 h 6858000"/>
              <a:gd name="connsiteX1" fmla="*/ 681720 w 3567905"/>
              <a:gd name="connsiteY1" fmla="*/ 0 h 6858000"/>
              <a:gd name="connsiteX2" fmla="*/ 731050 w 3567905"/>
              <a:gd name="connsiteY2" fmla="*/ 63184 h 6858000"/>
              <a:gd name="connsiteX3" fmla="*/ 3218864 w 3567905"/>
              <a:gd name="connsiteY3" fmla="*/ 1198293 h 6858000"/>
              <a:gd name="connsiteX4" fmla="*/ 2360648 w 3567905"/>
              <a:gd name="connsiteY4" fmla="*/ 3344807 h 6858000"/>
              <a:gd name="connsiteX5" fmla="*/ 2503990 w 3567905"/>
              <a:gd name="connsiteY5" fmla="*/ 6732787 h 6858000"/>
              <a:gd name="connsiteX6" fmla="*/ 2341775 w 3567905"/>
              <a:gd name="connsiteY6" fmla="*/ 6858000 h 6858000"/>
              <a:gd name="connsiteX7" fmla="*/ 0 w 3567905"/>
              <a:gd name="connsiteY7" fmla="*/ 6858000 h 6858000"/>
              <a:gd name="connsiteX8" fmla="*/ 0 w 3567905"/>
              <a:gd name="connsiteY8"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567905" h="6858000">
                <a:moveTo>
                  <a:pt x="0" y="0"/>
                </a:moveTo>
                <a:lnTo>
                  <a:pt x="681720" y="0"/>
                </a:lnTo>
                <a:lnTo>
                  <a:pt x="731050" y="63184"/>
                </a:lnTo>
                <a:cubicBezTo>
                  <a:pt x="1153927" y="642368"/>
                  <a:pt x="2947264" y="651356"/>
                  <a:pt x="3218864" y="1198293"/>
                </a:cubicBezTo>
                <a:cubicBezTo>
                  <a:pt x="3490464" y="1745230"/>
                  <a:pt x="2530594" y="1888991"/>
                  <a:pt x="2360648" y="3344807"/>
                </a:cubicBezTo>
                <a:cubicBezTo>
                  <a:pt x="2190702" y="4800623"/>
                  <a:pt x="5057214" y="4702181"/>
                  <a:pt x="2503990" y="6732787"/>
                </a:cubicBezTo>
                <a:lnTo>
                  <a:pt x="2341775" y="6858000"/>
                </a:lnTo>
                <a:lnTo>
                  <a:pt x="0" y="6858000"/>
                </a:lnTo>
                <a:lnTo>
                  <a:pt x="0" y="0"/>
                </a:lnTo>
                <a:close/>
              </a:path>
            </a:pathLst>
          </a:custGeom>
          <a:pattFill prst="pct5">
            <a:fgClr>
              <a:schemeClr val="tx1"/>
            </a:fgClr>
            <a:bgClr>
              <a:schemeClr val="bg1"/>
            </a:bgClr>
          </a:pattFill>
        </p:spPr>
        <p:txBody>
          <a:bodyPr wrap="square">
            <a:noAutofit/>
          </a:bodyPr>
          <a:lstStyle>
            <a:lvl1pPr>
              <a:defRPr>
                <a:latin typeface="Arial" panose="020B0604020202020204" pitchFamily="34" charset="0"/>
                <a:cs typeface="Arial" panose="020B0604020202020204" pitchFamily="34" charset="0"/>
              </a:defRPr>
            </a:lvl1pPr>
          </a:lstStyle>
          <a:p>
            <a:r>
              <a:rPr lang="en-US"/>
              <a:t>Click icon to add picture</a:t>
            </a:r>
            <a:endParaRPr lang="en-ID"/>
          </a:p>
        </p:txBody>
      </p:sp>
    </p:spTree>
    <p:extLst>
      <p:ext uri="{BB962C8B-B14F-4D97-AF65-F5344CB8AC3E}">
        <p14:creationId xmlns:p14="http://schemas.microsoft.com/office/powerpoint/2010/main" val="185395225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4_Slide Judul">
    <p:spTree>
      <p:nvGrpSpPr>
        <p:cNvPr id="1" name=""/>
        <p:cNvGrpSpPr/>
        <p:nvPr/>
      </p:nvGrpSpPr>
      <p:grpSpPr>
        <a:xfrm>
          <a:off x="0" y="0"/>
          <a:ext cx="0" cy="0"/>
          <a:chOff x="0" y="0"/>
          <a:chExt cx="0" cy="0"/>
        </a:xfrm>
      </p:grpSpPr>
      <p:sp>
        <p:nvSpPr>
          <p:cNvPr id="8" name="Tampungan Gambar 7">
            <a:extLst>
              <a:ext uri="{FF2B5EF4-FFF2-40B4-BE49-F238E27FC236}">
                <a16:creationId xmlns:a16="http://schemas.microsoft.com/office/drawing/2014/main" id="{79F157D2-0B63-4664-8F4B-F3B240DB6A6F}"/>
              </a:ext>
            </a:extLst>
          </p:cNvPr>
          <p:cNvSpPr>
            <a:spLocks noGrp="1"/>
          </p:cNvSpPr>
          <p:nvPr>
            <p:ph type="pic" sz="quarter" idx="10"/>
          </p:nvPr>
        </p:nvSpPr>
        <p:spPr>
          <a:xfrm>
            <a:off x="6095946" y="876246"/>
            <a:ext cx="3556054" cy="3556054"/>
          </a:xfrm>
          <a:prstGeom prst="ellipse">
            <a:avLst/>
          </a:prstGeom>
          <a:pattFill prst="pct5">
            <a:fgClr>
              <a:schemeClr val="tx1"/>
            </a:fgClr>
            <a:bgClr>
              <a:schemeClr val="bg1"/>
            </a:bgClr>
          </a:pattFill>
        </p:spPr>
        <p:txBody>
          <a:bodyPr/>
          <a:lstStyle/>
          <a:p>
            <a:r>
              <a:rPr lang="en-US"/>
              <a:t>Click icon to add picture</a:t>
            </a:r>
            <a:endParaRPr lang="en-ID"/>
          </a:p>
        </p:txBody>
      </p:sp>
    </p:spTree>
    <p:extLst>
      <p:ext uri="{BB962C8B-B14F-4D97-AF65-F5344CB8AC3E}">
        <p14:creationId xmlns:p14="http://schemas.microsoft.com/office/powerpoint/2010/main" val="54535387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7_Slide Judul">
    <p:spTree>
      <p:nvGrpSpPr>
        <p:cNvPr id="1" name=""/>
        <p:cNvGrpSpPr/>
        <p:nvPr/>
      </p:nvGrpSpPr>
      <p:grpSpPr>
        <a:xfrm>
          <a:off x="0" y="0"/>
          <a:ext cx="0" cy="0"/>
          <a:chOff x="0" y="0"/>
          <a:chExt cx="0" cy="0"/>
        </a:xfrm>
      </p:grpSpPr>
      <p:sp>
        <p:nvSpPr>
          <p:cNvPr id="5" name="Tampungan Gambar 4">
            <a:extLst>
              <a:ext uri="{FF2B5EF4-FFF2-40B4-BE49-F238E27FC236}">
                <a16:creationId xmlns:a16="http://schemas.microsoft.com/office/drawing/2014/main" id="{E12E4DF5-8C5A-4AB2-963A-A237D02FC7C7}"/>
              </a:ext>
            </a:extLst>
          </p:cNvPr>
          <p:cNvSpPr>
            <a:spLocks noGrp="1"/>
          </p:cNvSpPr>
          <p:nvPr>
            <p:ph type="pic" sz="quarter" idx="10"/>
          </p:nvPr>
        </p:nvSpPr>
        <p:spPr>
          <a:xfrm>
            <a:off x="875688" y="729841"/>
            <a:ext cx="4263545" cy="5294363"/>
          </a:xfrm>
          <a:custGeom>
            <a:avLst/>
            <a:gdLst>
              <a:gd name="connsiteX0" fmla="*/ 3285593 w 4263545"/>
              <a:gd name="connsiteY0" fmla="*/ 1322 h 5294363"/>
              <a:gd name="connsiteX1" fmla="*/ 3881203 w 4263545"/>
              <a:gd name="connsiteY1" fmla="*/ 204596 h 5294363"/>
              <a:gd name="connsiteX2" fmla="*/ 3259148 w 4263545"/>
              <a:gd name="connsiteY2" fmla="*/ 1336527 h 5294363"/>
              <a:gd name="connsiteX3" fmla="*/ 4261577 w 4263545"/>
              <a:gd name="connsiteY3" fmla="*/ 2254429 h 5294363"/>
              <a:gd name="connsiteX4" fmla="*/ 3525156 w 4263545"/>
              <a:gd name="connsiteY4" fmla="*/ 3704345 h 5294363"/>
              <a:gd name="connsiteX5" fmla="*/ 3889515 w 4263545"/>
              <a:gd name="connsiteY5" fmla="*/ 5168784 h 5294363"/>
              <a:gd name="connsiteX6" fmla="*/ 2291462 w 4263545"/>
              <a:gd name="connsiteY6" fmla="*/ 4831374 h 5294363"/>
              <a:gd name="connsiteX7" fmla="*/ 725165 w 4263545"/>
              <a:gd name="connsiteY7" fmla="*/ 5251912 h 5294363"/>
              <a:gd name="connsiteX8" fmla="*/ 558 w 4263545"/>
              <a:gd name="connsiteY8" fmla="*/ 4527305 h 5294363"/>
              <a:gd name="connsiteX9" fmla="*/ 1352122 w 4263545"/>
              <a:gd name="connsiteY9" fmla="*/ 1855419 h 5294363"/>
              <a:gd name="connsiteX10" fmla="*/ 558 w 4263545"/>
              <a:gd name="connsiteY10" fmla="*/ 871014 h 5294363"/>
              <a:gd name="connsiteX11" fmla="*/ 1431746 w 4263545"/>
              <a:gd name="connsiteY11" fmla="*/ 470603 h 5294363"/>
              <a:gd name="connsiteX12" fmla="*/ 3285593 w 4263545"/>
              <a:gd name="connsiteY12" fmla="*/ 1322 h 5294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263545" h="5294363">
                <a:moveTo>
                  <a:pt x="3285593" y="1322"/>
                </a:moveTo>
                <a:cubicBezTo>
                  <a:pt x="3498460" y="10530"/>
                  <a:pt x="3701153" y="68763"/>
                  <a:pt x="3881203" y="204596"/>
                </a:cubicBezTo>
                <a:cubicBezTo>
                  <a:pt x="4601406" y="747928"/>
                  <a:pt x="3259148" y="936338"/>
                  <a:pt x="3259148" y="1336527"/>
                </a:cubicBezTo>
                <a:cubicBezTo>
                  <a:pt x="3258011" y="1639724"/>
                  <a:pt x="4217242" y="1859793"/>
                  <a:pt x="4261577" y="2254429"/>
                </a:cubicBezTo>
                <a:cubicBezTo>
                  <a:pt x="4305912" y="2649065"/>
                  <a:pt x="3587166" y="3218619"/>
                  <a:pt x="3525156" y="3704345"/>
                </a:cubicBezTo>
                <a:cubicBezTo>
                  <a:pt x="3463146" y="4190071"/>
                  <a:pt x="4502453" y="4748190"/>
                  <a:pt x="3889515" y="5168784"/>
                </a:cubicBezTo>
                <a:cubicBezTo>
                  <a:pt x="3276577" y="5589378"/>
                  <a:pt x="2818854" y="4817519"/>
                  <a:pt x="2291462" y="4831374"/>
                </a:cubicBezTo>
                <a:cubicBezTo>
                  <a:pt x="1764070" y="4845229"/>
                  <a:pt x="1369184" y="5100649"/>
                  <a:pt x="725165" y="5251912"/>
                </a:cubicBezTo>
                <a:cubicBezTo>
                  <a:pt x="81146" y="5403175"/>
                  <a:pt x="558" y="4927494"/>
                  <a:pt x="558" y="4527305"/>
                </a:cubicBezTo>
                <a:cubicBezTo>
                  <a:pt x="-579" y="3556320"/>
                  <a:pt x="1552765" y="2726651"/>
                  <a:pt x="1352122" y="1855419"/>
                </a:cubicBezTo>
                <a:cubicBezTo>
                  <a:pt x="1151479" y="984187"/>
                  <a:pt x="-29338" y="1301323"/>
                  <a:pt x="558" y="871014"/>
                </a:cubicBezTo>
                <a:cubicBezTo>
                  <a:pt x="30454" y="440705"/>
                  <a:pt x="784972" y="581673"/>
                  <a:pt x="1431746" y="470603"/>
                </a:cubicBezTo>
                <a:cubicBezTo>
                  <a:pt x="1916827" y="387301"/>
                  <a:pt x="2646992" y="-26301"/>
                  <a:pt x="3285593" y="1322"/>
                </a:cubicBezTo>
                <a:close/>
              </a:path>
            </a:pathLst>
          </a:custGeom>
          <a:pattFill prst="pct5">
            <a:fgClr>
              <a:schemeClr val="tx1"/>
            </a:fgClr>
            <a:bgClr>
              <a:schemeClr val="bg1"/>
            </a:bgClr>
          </a:pattFill>
        </p:spPr>
        <p:txBody>
          <a:bodyPr wrap="square">
            <a:noAutofit/>
          </a:bodyPr>
          <a:lstStyle>
            <a:lvl1pPr>
              <a:defRPr>
                <a:latin typeface="Arial" panose="020B0604020202020204" pitchFamily="34" charset="0"/>
                <a:cs typeface="Arial" panose="020B0604020202020204" pitchFamily="34" charset="0"/>
              </a:defRPr>
            </a:lvl1pPr>
          </a:lstStyle>
          <a:p>
            <a:r>
              <a:rPr lang="en-US"/>
              <a:t>Click icon to add picture</a:t>
            </a:r>
            <a:endParaRPr lang="en-ID"/>
          </a:p>
        </p:txBody>
      </p:sp>
    </p:spTree>
    <p:extLst>
      <p:ext uri="{BB962C8B-B14F-4D97-AF65-F5344CB8AC3E}">
        <p14:creationId xmlns:p14="http://schemas.microsoft.com/office/powerpoint/2010/main" val="148871706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8_Slide Judul">
    <p:spTree>
      <p:nvGrpSpPr>
        <p:cNvPr id="1" name=""/>
        <p:cNvGrpSpPr/>
        <p:nvPr/>
      </p:nvGrpSpPr>
      <p:grpSpPr>
        <a:xfrm>
          <a:off x="0" y="0"/>
          <a:ext cx="0" cy="0"/>
          <a:chOff x="0" y="0"/>
          <a:chExt cx="0" cy="0"/>
        </a:xfrm>
      </p:grpSpPr>
      <p:sp>
        <p:nvSpPr>
          <p:cNvPr id="9" name="Tampungan Gambar 8">
            <a:extLst>
              <a:ext uri="{FF2B5EF4-FFF2-40B4-BE49-F238E27FC236}">
                <a16:creationId xmlns:a16="http://schemas.microsoft.com/office/drawing/2014/main" id="{A8F670BB-3E6D-4A86-A92D-CA0C4EC46D16}"/>
              </a:ext>
            </a:extLst>
          </p:cNvPr>
          <p:cNvSpPr>
            <a:spLocks noGrp="1"/>
          </p:cNvSpPr>
          <p:nvPr>
            <p:ph type="pic" sz="quarter" idx="10"/>
          </p:nvPr>
        </p:nvSpPr>
        <p:spPr>
          <a:xfrm>
            <a:off x="7308238" y="0"/>
            <a:ext cx="4883762" cy="6858000"/>
          </a:xfrm>
          <a:custGeom>
            <a:avLst/>
            <a:gdLst>
              <a:gd name="connsiteX0" fmla="*/ 2778737 w 4883762"/>
              <a:gd name="connsiteY0" fmla="*/ 0 h 6858000"/>
              <a:gd name="connsiteX1" fmla="*/ 4883762 w 4883762"/>
              <a:gd name="connsiteY1" fmla="*/ 0 h 6858000"/>
              <a:gd name="connsiteX2" fmla="*/ 4883762 w 4883762"/>
              <a:gd name="connsiteY2" fmla="*/ 6858000 h 6858000"/>
              <a:gd name="connsiteX3" fmla="*/ 140312 w 4883762"/>
              <a:gd name="connsiteY3" fmla="*/ 6858000 h 6858000"/>
              <a:gd name="connsiteX4" fmla="*/ 2064362 w 4883762"/>
              <a:gd name="connsiteY4" fmla="*/ 3876675 h 6858000"/>
              <a:gd name="connsiteX5" fmla="*/ 730862 w 4883762"/>
              <a:gd name="connsiteY5" fmla="*/ 1419225 h 6858000"/>
              <a:gd name="connsiteX6" fmla="*/ 2778737 w 4883762"/>
              <a:gd name="connsiteY6"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83762" h="6858000">
                <a:moveTo>
                  <a:pt x="2778737" y="0"/>
                </a:moveTo>
                <a:lnTo>
                  <a:pt x="4883762" y="0"/>
                </a:lnTo>
                <a:lnTo>
                  <a:pt x="4883762" y="6858000"/>
                </a:lnTo>
                <a:lnTo>
                  <a:pt x="140312" y="6858000"/>
                </a:lnTo>
                <a:cubicBezTo>
                  <a:pt x="-612163" y="6296025"/>
                  <a:pt x="1899262" y="5126037"/>
                  <a:pt x="2064362" y="3876675"/>
                </a:cubicBezTo>
                <a:cubicBezTo>
                  <a:pt x="2229462" y="2627313"/>
                  <a:pt x="611799" y="2065338"/>
                  <a:pt x="730862" y="1419225"/>
                </a:cubicBezTo>
                <a:cubicBezTo>
                  <a:pt x="849924" y="773113"/>
                  <a:pt x="2556487" y="558800"/>
                  <a:pt x="2778737" y="0"/>
                </a:cubicBezTo>
                <a:close/>
              </a:path>
            </a:pathLst>
          </a:custGeom>
          <a:pattFill prst="pct5">
            <a:fgClr>
              <a:schemeClr val="tx1"/>
            </a:fgClr>
            <a:bgClr>
              <a:schemeClr val="bg1"/>
            </a:bgClr>
          </a:pattFill>
        </p:spPr>
        <p:txBody>
          <a:bodyPr wrap="square">
            <a:noAutofit/>
          </a:bodyPr>
          <a:lstStyle>
            <a:lvl1pPr>
              <a:defRPr>
                <a:latin typeface="Arial" panose="020B0604020202020204" pitchFamily="34" charset="0"/>
                <a:cs typeface="Arial" panose="020B0604020202020204" pitchFamily="34" charset="0"/>
              </a:defRPr>
            </a:lvl1pPr>
          </a:lstStyle>
          <a:p>
            <a:r>
              <a:rPr lang="en-US"/>
              <a:t>Click icon to add picture</a:t>
            </a:r>
            <a:endParaRPr lang="en-ID"/>
          </a:p>
        </p:txBody>
      </p:sp>
    </p:spTree>
    <p:extLst>
      <p:ext uri="{BB962C8B-B14F-4D97-AF65-F5344CB8AC3E}">
        <p14:creationId xmlns:p14="http://schemas.microsoft.com/office/powerpoint/2010/main" val="173948224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9_Slide Judul">
    <p:spTree>
      <p:nvGrpSpPr>
        <p:cNvPr id="1" name=""/>
        <p:cNvGrpSpPr/>
        <p:nvPr/>
      </p:nvGrpSpPr>
      <p:grpSpPr>
        <a:xfrm>
          <a:off x="0" y="0"/>
          <a:ext cx="0" cy="0"/>
          <a:chOff x="0" y="0"/>
          <a:chExt cx="0" cy="0"/>
        </a:xfrm>
      </p:grpSpPr>
      <p:sp>
        <p:nvSpPr>
          <p:cNvPr id="5" name="Tampungan Gambar 4">
            <a:extLst>
              <a:ext uri="{FF2B5EF4-FFF2-40B4-BE49-F238E27FC236}">
                <a16:creationId xmlns:a16="http://schemas.microsoft.com/office/drawing/2014/main" id="{78645BB6-BA1D-442D-93D3-13EFAF293DF5}"/>
              </a:ext>
            </a:extLst>
          </p:cNvPr>
          <p:cNvSpPr>
            <a:spLocks noGrp="1"/>
          </p:cNvSpPr>
          <p:nvPr>
            <p:ph type="pic" sz="quarter" idx="10"/>
          </p:nvPr>
        </p:nvSpPr>
        <p:spPr>
          <a:xfrm>
            <a:off x="0" y="2669180"/>
            <a:ext cx="7123508" cy="4188820"/>
          </a:xfrm>
          <a:custGeom>
            <a:avLst/>
            <a:gdLst>
              <a:gd name="connsiteX0" fmla="*/ 236872 w 7123508"/>
              <a:gd name="connsiteY0" fmla="*/ 97 h 4188820"/>
              <a:gd name="connsiteX1" fmla="*/ 2244437 w 7123508"/>
              <a:gd name="connsiteY1" fmla="*/ 1478872 h 4188820"/>
              <a:gd name="connsiteX2" fmla="*/ 5386647 w 7123508"/>
              <a:gd name="connsiteY2" fmla="*/ 1337556 h 4188820"/>
              <a:gd name="connsiteX3" fmla="*/ 6926845 w 7123508"/>
              <a:gd name="connsiteY3" fmla="*/ 4140184 h 4188820"/>
              <a:gd name="connsiteX4" fmla="*/ 6849689 w 7123508"/>
              <a:gd name="connsiteY4" fmla="*/ 4188820 h 4188820"/>
              <a:gd name="connsiteX5" fmla="*/ 0 w 7123508"/>
              <a:gd name="connsiteY5" fmla="*/ 4188820 h 4188820"/>
              <a:gd name="connsiteX6" fmla="*/ 0 w 7123508"/>
              <a:gd name="connsiteY6" fmla="*/ 157148 h 4188820"/>
              <a:gd name="connsiteX7" fmla="*/ 236872 w 7123508"/>
              <a:gd name="connsiteY7" fmla="*/ 97 h 41888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123508" h="4188820">
                <a:moveTo>
                  <a:pt x="236872" y="97"/>
                </a:moveTo>
                <a:cubicBezTo>
                  <a:pt x="684693" y="13668"/>
                  <a:pt x="1264834" y="1451985"/>
                  <a:pt x="2244437" y="1478872"/>
                </a:cubicBezTo>
                <a:cubicBezTo>
                  <a:pt x="3405448" y="1510738"/>
                  <a:pt x="4552603" y="860960"/>
                  <a:pt x="5386647" y="1337556"/>
                </a:cubicBezTo>
                <a:cubicBezTo>
                  <a:pt x="6194627" y="1799259"/>
                  <a:pt x="7652715" y="3596284"/>
                  <a:pt x="6926845" y="4140184"/>
                </a:cubicBezTo>
                <a:lnTo>
                  <a:pt x="6849689" y="4188820"/>
                </a:lnTo>
                <a:lnTo>
                  <a:pt x="0" y="4188820"/>
                </a:lnTo>
                <a:lnTo>
                  <a:pt x="0" y="157148"/>
                </a:lnTo>
                <a:cubicBezTo>
                  <a:pt x="75551" y="43931"/>
                  <a:pt x="153943" y="-2416"/>
                  <a:pt x="236872" y="97"/>
                </a:cubicBezTo>
                <a:close/>
              </a:path>
            </a:pathLst>
          </a:custGeom>
          <a:pattFill prst="pct5">
            <a:fgClr>
              <a:schemeClr val="tx1"/>
            </a:fgClr>
            <a:bgClr>
              <a:schemeClr val="bg1"/>
            </a:bgClr>
          </a:pattFill>
        </p:spPr>
        <p:txBody>
          <a:bodyPr wrap="square">
            <a:noAutofit/>
          </a:bodyPr>
          <a:lstStyle>
            <a:lvl1pPr>
              <a:defRPr>
                <a:latin typeface="Arial" panose="020B0604020202020204" pitchFamily="34" charset="0"/>
                <a:cs typeface="Arial" panose="020B0604020202020204" pitchFamily="34" charset="0"/>
              </a:defRPr>
            </a:lvl1pPr>
          </a:lstStyle>
          <a:p>
            <a:r>
              <a:rPr lang="en-US"/>
              <a:t>Click icon to add picture</a:t>
            </a:r>
            <a:endParaRPr lang="en-ID"/>
          </a:p>
        </p:txBody>
      </p:sp>
    </p:spTree>
    <p:extLst>
      <p:ext uri="{BB962C8B-B14F-4D97-AF65-F5344CB8AC3E}">
        <p14:creationId xmlns:p14="http://schemas.microsoft.com/office/powerpoint/2010/main" val="4192982954"/>
      </p:ext>
    </p:extLst>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ampungan Judul 1">
            <a:extLst>
              <a:ext uri="{FF2B5EF4-FFF2-40B4-BE49-F238E27FC236}">
                <a16:creationId xmlns:a16="http://schemas.microsoft.com/office/drawing/2014/main" id="{69FFD4EB-346D-46A8-96FD-08F9AE9D494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id-ID"/>
              <a:t>Klik untuk mengedit gaya judul Master</a:t>
            </a:r>
            <a:endParaRPr lang="en-ID"/>
          </a:p>
        </p:txBody>
      </p:sp>
      <p:sp>
        <p:nvSpPr>
          <p:cNvPr id="3" name="Tampungan Teks 2">
            <a:extLst>
              <a:ext uri="{FF2B5EF4-FFF2-40B4-BE49-F238E27FC236}">
                <a16:creationId xmlns:a16="http://schemas.microsoft.com/office/drawing/2014/main" id="{7FCBF88A-DFCE-4D20-A7A2-3B306C4E1F0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id-ID"/>
              <a:t>Klik untuk edit gaya teks Master</a:t>
            </a:r>
          </a:p>
          <a:p>
            <a:pPr lvl="1"/>
            <a:r>
              <a:rPr lang="id-ID"/>
              <a:t>Tingkat kedua</a:t>
            </a:r>
          </a:p>
          <a:p>
            <a:pPr lvl="2"/>
            <a:r>
              <a:rPr lang="id-ID"/>
              <a:t>Tingkat ketiga</a:t>
            </a:r>
          </a:p>
          <a:p>
            <a:pPr lvl="3"/>
            <a:r>
              <a:rPr lang="id-ID"/>
              <a:t>Tingkat keempat</a:t>
            </a:r>
          </a:p>
          <a:p>
            <a:pPr lvl="4"/>
            <a:r>
              <a:rPr lang="id-ID"/>
              <a:t>Tingkat kelima</a:t>
            </a:r>
            <a:endParaRPr lang="en-ID"/>
          </a:p>
        </p:txBody>
      </p:sp>
      <p:sp>
        <p:nvSpPr>
          <p:cNvPr id="4" name="Tampungan Tanggal 3">
            <a:extLst>
              <a:ext uri="{FF2B5EF4-FFF2-40B4-BE49-F238E27FC236}">
                <a16:creationId xmlns:a16="http://schemas.microsoft.com/office/drawing/2014/main" id="{1822569D-B669-402F-80CD-F8C5B0B2F16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54D96DD-0EE0-4071-B56C-72A461F784AE}" type="datetimeFigureOut">
              <a:rPr lang="en-ID" smtClean="0"/>
              <a:t>06/10/2024</a:t>
            </a:fld>
            <a:endParaRPr lang="en-ID"/>
          </a:p>
        </p:txBody>
      </p:sp>
      <p:sp>
        <p:nvSpPr>
          <p:cNvPr id="5" name="Tampungan Kaki 4">
            <a:extLst>
              <a:ext uri="{FF2B5EF4-FFF2-40B4-BE49-F238E27FC236}">
                <a16:creationId xmlns:a16="http://schemas.microsoft.com/office/drawing/2014/main" id="{9526AEAA-BC40-4AAF-9828-5678E24FE50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ID"/>
          </a:p>
        </p:txBody>
      </p:sp>
      <p:sp>
        <p:nvSpPr>
          <p:cNvPr id="6" name="Tampungan Nomor Slide 5">
            <a:extLst>
              <a:ext uri="{FF2B5EF4-FFF2-40B4-BE49-F238E27FC236}">
                <a16:creationId xmlns:a16="http://schemas.microsoft.com/office/drawing/2014/main" id="{9B6569E8-E42A-40FF-9BD8-3AF1E0329FB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037DFE4-33E1-4630-8238-D9CBA2EE06EC}" type="slidenum">
              <a:rPr lang="en-ID" smtClean="0"/>
              <a:t>‹#›</a:t>
            </a:fld>
            <a:endParaRPr lang="en-ID"/>
          </a:p>
        </p:txBody>
      </p:sp>
    </p:spTree>
    <p:extLst>
      <p:ext uri="{BB962C8B-B14F-4D97-AF65-F5344CB8AC3E}">
        <p14:creationId xmlns:p14="http://schemas.microsoft.com/office/powerpoint/2010/main" val="197524954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77" r:id="rId3"/>
    <p:sldLayoutId id="2147483651" r:id="rId4"/>
    <p:sldLayoutId id="2147483656" r:id="rId5"/>
    <p:sldLayoutId id="2147483655" r:id="rId6"/>
    <p:sldLayoutId id="2147483657" r:id="rId7"/>
    <p:sldLayoutId id="2147483658" r:id="rId8"/>
    <p:sldLayoutId id="2147483659" r:id="rId9"/>
    <p:sldLayoutId id="2147483660" r:id="rId10"/>
    <p:sldLayoutId id="2147483661" r:id="rId11"/>
    <p:sldLayoutId id="2147483678" r:id="rId12"/>
    <p:sldLayoutId id="2147483662" r:id="rId13"/>
    <p:sldLayoutId id="2147483664" r:id="rId14"/>
    <p:sldLayoutId id="2147483665" r:id="rId15"/>
    <p:sldLayoutId id="2147483666" r:id="rId16"/>
    <p:sldLayoutId id="2147483667" r:id="rId17"/>
    <p:sldLayoutId id="2147483668" r:id="rId18"/>
    <p:sldLayoutId id="2147483669" r:id="rId19"/>
    <p:sldLayoutId id="2147483670" r:id="rId20"/>
    <p:sldLayoutId id="2147483663" r:id="rId21"/>
    <p:sldLayoutId id="2147483675" r:id="rId22"/>
    <p:sldLayoutId id="2147483671" r:id="rId23"/>
    <p:sldLayoutId id="2147483673" r:id="rId24"/>
    <p:sldLayoutId id="2147483674" r:id="rId25"/>
    <p:sldLayoutId id="2147483676" r:id="rId26"/>
    <p:sldLayoutId id="2147483679" r:id="rId27"/>
    <p:sldLayoutId id="2147483680" r:id="rId28"/>
    <p:sldLayoutId id="2147483681" r:id="rId29"/>
    <p:sldLayoutId id="2147483682" r:id="rId30"/>
    <p:sldLayoutId id="2147483672" r:id="rId31"/>
    <p:sldLayoutId id="2147483654" r:id="rId32"/>
    <p:sldLayoutId id="2147483652" r:id="rId3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notesSlide" Target="../notesSlides/notesSlide7.xml"/><Relationship Id="rId1" Type="http://schemas.openxmlformats.org/officeDocument/2006/relationships/slideLayout" Target="../slideLayouts/slideLayout5.xml"/><Relationship Id="rId5" Type="http://schemas.openxmlformats.org/officeDocument/2006/relationships/image" Target="../media/image16.png"/><Relationship Id="rId4" Type="http://schemas.openxmlformats.org/officeDocument/2006/relationships/image" Target="../media/image15.png"/></Relationships>
</file>

<file path=ppt/slides/_rels/slide11.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notesSlide" Target="../notesSlides/notesSlide8.xml"/><Relationship Id="rId1" Type="http://schemas.openxmlformats.org/officeDocument/2006/relationships/slideLayout" Target="../slideLayouts/slideLayout5.xml"/><Relationship Id="rId4" Type="http://schemas.openxmlformats.org/officeDocument/2006/relationships/image" Target="../media/image17.png"/></Relationships>
</file>

<file path=ppt/slides/_rels/slide12.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notesSlide" Target="../notesSlides/notesSlide9.xml"/><Relationship Id="rId1" Type="http://schemas.openxmlformats.org/officeDocument/2006/relationships/slideLayout" Target="../slideLayouts/slideLayout5.xml"/><Relationship Id="rId4" Type="http://schemas.openxmlformats.org/officeDocument/2006/relationships/image" Target="../media/image18.png"/></Relationships>
</file>

<file path=ppt/slides/_rels/slide13.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notesSlide" Target="../notesSlides/notesSlide11.xml"/><Relationship Id="rId1" Type="http://schemas.openxmlformats.org/officeDocument/2006/relationships/slideLayout" Target="../slideLayouts/slideLayout5.xml"/><Relationship Id="rId5" Type="http://schemas.openxmlformats.org/officeDocument/2006/relationships/image" Target="../media/image19.jpg"/><Relationship Id="rId4" Type="http://schemas.openxmlformats.org/officeDocument/2006/relationships/image" Target="../media/image1.png"/></Relationships>
</file>

<file path=ppt/slides/_rels/slide17.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notesSlide" Target="../notesSlides/notesSlide12.xml"/><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notesSlide" Target="../notesSlides/notesSlide13.xml"/><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notesSlide" Target="../notesSlides/notesSlide14.xm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13.xml"/><Relationship Id="rId5" Type="http://schemas.openxmlformats.org/officeDocument/2006/relationships/image" Target="../media/image1.png"/><Relationship Id="rId4" Type="http://schemas.openxmlformats.org/officeDocument/2006/relationships/image" Target="../media/image4.emf"/></Relationships>
</file>

<file path=ppt/slides/_rels/slide20.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notesSlide" Target="../notesSlides/notesSlide15.xml"/><Relationship Id="rId1" Type="http://schemas.openxmlformats.org/officeDocument/2006/relationships/slideLayout" Target="../slideLayouts/slideLayout5.xml"/><Relationship Id="rId4" Type="http://schemas.openxmlformats.org/officeDocument/2006/relationships/image" Target="../media/image20.JPG"/></Relationships>
</file>

<file path=ppt/slides/_rels/slide21.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notesSlide" Target="../notesSlides/notesSlide16.xml"/><Relationship Id="rId1" Type="http://schemas.openxmlformats.org/officeDocument/2006/relationships/slideLayout" Target="../slideLayouts/slideLayout5.xml"/><Relationship Id="rId4" Type="http://schemas.openxmlformats.org/officeDocument/2006/relationships/image" Target="../media/image21.png"/></Relationships>
</file>

<file path=ppt/slides/_rels/slide22.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notesSlide" Target="../notesSlides/notesSlide17.xml"/><Relationship Id="rId1" Type="http://schemas.openxmlformats.org/officeDocument/2006/relationships/slideLayout" Target="../slideLayouts/slideLayout5.xml"/><Relationship Id="rId4" Type="http://schemas.openxmlformats.org/officeDocument/2006/relationships/image" Target="../media/image22.jpeg"/></Relationships>
</file>

<file path=ppt/slides/_rels/slide23.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notesSlide" Target="../notesSlides/notesSlide18.xml"/><Relationship Id="rId1" Type="http://schemas.openxmlformats.org/officeDocument/2006/relationships/slideLayout" Target="../slideLayouts/slideLayout5.xml"/><Relationship Id="rId4" Type="http://schemas.openxmlformats.org/officeDocument/2006/relationships/image" Target="../media/image23.jpg"/></Relationships>
</file>

<file path=ppt/slides/_rels/slide24.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9.xml"/><Relationship Id="rId1" Type="http://schemas.openxmlformats.org/officeDocument/2006/relationships/slideLayout" Target="../slideLayouts/slideLayout4.xml"/><Relationship Id="rId6" Type="http://schemas.openxmlformats.org/officeDocument/2006/relationships/image" Target="../media/image9.svg"/><Relationship Id="rId5" Type="http://schemas.openxmlformats.org/officeDocument/2006/relationships/image" Target="../media/image8.png"/><Relationship Id="rId4" Type="http://schemas.openxmlformats.org/officeDocument/2006/relationships/image" Target="../media/image4.emf"/></Relationships>
</file>

<file path=ppt/slides/_rels/slide26.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4.emf"/><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0.xml"/><Relationship Id="rId1" Type="http://schemas.openxmlformats.org/officeDocument/2006/relationships/slideLayout" Target="../slideLayouts/slideLayout4.xml"/><Relationship Id="rId6" Type="http://schemas.openxmlformats.org/officeDocument/2006/relationships/image" Target="../media/image9.svg"/><Relationship Id="rId5" Type="http://schemas.openxmlformats.org/officeDocument/2006/relationships/image" Target="../media/image8.png"/><Relationship Id="rId4" Type="http://schemas.openxmlformats.org/officeDocument/2006/relationships/image" Target="../media/image4.emf"/></Relationships>
</file>

<file path=ppt/slides/_rels/slide2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1.xml"/><Relationship Id="rId1" Type="http://schemas.openxmlformats.org/officeDocument/2006/relationships/slideLayout" Target="../slideLayouts/slideLayout4.xml"/><Relationship Id="rId6" Type="http://schemas.openxmlformats.org/officeDocument/2006/relationships/image" Target="../media/image9.svg"/><Relationship Id="rId5" Type="http://schemas.openxmlformats.org/officeDocument/2006/relationships/image" Target="../media/image8.png"/><Relationship Id="rId4" Type="http://schemas.openxmlformats.org/officeDocument/2006/relationships/image" Target="../media/image4.emf"/></Relationships>
</file>

<file path=ppt/slides/_rels/slide29.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4.emf"/><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emf"/><Relationship Id="rId1" Type="http://schemas.openxmlformats.org/officeDocument/2006/relationships/slideLayout" Target="../slideLayouts/slideLayout13.xml"/><Relationship Id="rId6" Type="http://schemas.openxmlformats.org/officeDocument/2006/relationships/image" Target="../media/image7.jpeg"/><Relationship Id="rId5" Type="http://schemas.openxmlformats.org/officeDocument/2006/relationships/image" Target="../media/image6.jpeg"/><Relationship Id="rId4" Type="http://schemas.openxmlformats.org/officeDocument/2006/relationships/image" Target="../media/image5.jpeg"/></Relationships>
</file>

<file path=ppt/slides/_rels/slide30.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4.emf"/><Relationship Id="rId1" Type="http://schemas.openxmlformats.org/officeDocument/2006/relationships/slideLayout" Target="../slideLayouts/slideLayout5.xml"/></Relationships>
</file>

<file path=ppt/slides/_rels/slide31.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4.emf"/><Relationship Id="rId1" Type="http://schemas.openxmlformats.org/officeDocument/2006/relationships/slideLayout" Target="../slideLayouts/slideLayout5.xml"/></Relationships>
</file>

<file path=ppt/slides/_rels/slide32.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4.emf"/><Relationship Id="rId1" Type="http://schemas.openxmlformats.org/officeDocument/2006/relationships/slideLayout" Target="../slideLayouts/slideLayout5.xml"/></Relationships>
</file>

<file path=ppt/slides/_rels/slide33.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4.emf"/><Relationship Id="rId1" Type="http://schemas.openxmlformats.org/officeDocument/2006/relationships/slideLayout" Target="../slideLayouts/slideLayout5.xml"/></Relationships>
</file>

<file path=ppt/slides/_rels/slide34.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4.emf"/><Relationship Id="rId1" Type="http://schemas.openxmlformats.org/officeDocument/2006/relationships/slideLayout" Target="../slideLayouts/slideLayout5.xml"/></Relationships>
</file>

<file path=ppt/slides/_rels/slide3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10.png"/><Relationship Id="rId2" Type="http://schemas.openxmlformats.org/officeDocument/2006/relationships/notesSlide" Target="../notesSlides/notesSlide2.xml"/><Relationship Id="rId1" Type="http://schemas.openxmlformats.org/officeDocument/2006/relationships/slideLayout" Target="../slideLayouts/slideLayout4.xml"/><Relationship Id="rId6" Type="http://schemas.openxmlformats.org/officeDocument/2006/relationships/image" Target="../media/image9.svg"/><Relationship Id="rId5" Type="http://schemas.openxmlformats.org/officeDocument/2006/relationships/image" Target="../media/image8.png"/><Relationship Id="rId4" Type="http://schemas.openxmlformats.org/officeDocument/2006/relationships/image" Target="../media/image4.emf"/></Relationships>
</file>

<file path=ppt/slides/_rels/slide6.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notesSlide" Target="../notesSlides/notesSlide3.xml"/><Relationship Id="rId1" Type="http://schemas.openxmlformats.org/officeDocument/2006/relationships/slideLayout" Target="../slideLayouts/slideLayout5.xml"/><Relationship Id="rId4" Type="http://schemas.openxmlformats.org/officeDocument/2006/relationships/image" Target="../media/image11.png"/></Relationships>
</file>

<file path=ppt/slides/_rels/slide7.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notesSlide" Target="../notesSlides/notesSlide4.xml"/><Relationship Id="rId1" Type="http://schemas.openxmlformats.org/officeDocument/2006/relationships/slideLayout" Target="../slideLayouts/slideLayout5.xml"/><Relationship Id="rId4" Type="http://schemas.openxmlformats.org/officeDocument/2006/relationships/image" Target="../media/image12.png"/></Relationships>
</file>

<file path=ppt/slides/_rels/slide8.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notesSlide" Target="../notesSlides/notesSlide5.xml"/><Relationship Id="rId1" Type="http://schemas.openxmlformats.org/officeDocument/2006/relationships/slideLayout" Target="../slideLayouts/slideLayout5.xml"/><Relationship Id="rId5" Type="http://schemas.openxmlformats.org/officeDocument/2006/relationships/image" Target="../media/image14.png"/><Relationship Id="rId4" Type="http://schemas.openxmlformats.org/officeDocument/2006/relationships/image" Target="../media/image13.png"/></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4.xml"/><Relationship Id="rId6" Type="http://schemas.openxmlformats.org/officeDocument/2006/relationships/image" Target="../media/image9.svg"/><Relationship Id="rId5" Type="http://schemas.openxmlformats.org/officeDocument/2006/relationships/image" Target="../media/image8.png"/><Relationship Id="rId4" Type="http://schemas.openxmlformats.org/officeDocument/2006/relationships/image" Target="../media/image4.emf"/></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4" descr="Shape, square&#10;&#10;Description automatically generated">
            <a:extLst>
              <a:ext uri="{FF2B5EF4-FFF2-40B4-BE49-F238E27FC236}">
                <a16:creationId xmlns:a16="http://schemas.microsoft.com/office/drawing/2014/main" id="{3CCDEE28-DC40-3D27-04A7-8F8E3C1C1F8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flipH="1">
            <a:off x="-1" y="-115614"/>
            <a:ext cx="5739064" cy="7066900"/>
          </a:xfrm>
          <a:prstGeom prst="rect">
            <a:avLst/>
          </a:prstGeom>
        </p:spPr>
      </p:pic>
      <p:sp>
        <p:nvSpPr>
          <p:cNvPr id="4" name="TextBox 3">
            <a:extLst>
              <a:ext uri="{FF2B5EF4-FFF2-40B4-BE49-F238E27FC236}">
                <a16:creationId xmlns:a16="http://schemas.microsoft.com/office/drawing/2014/main" id="{9B3DF4D5-39AD-B549-6B49-BA3AEC465F58}"/>
              </a:ext>
            </a:extLst>
          </p:cNvPr>
          <p:cNvSpPr txBox="1"/>
          <p:nvPr/>
        </p:nvSpPr>
        <p:spPr>
          <a:xfrm>
            <a:off x="5739063" y="1683523"/>
            <a:ext cx="5919213" cy="2308324"/>
          </a:xfrm>
          <a:prstGeom prst="rect">
            <a:avLst/>
          </a:prstGeom>
          <a:noFill/>
        </p:spPr>
        <p:txBody>
          <a:bodyPr wrap="square" lIns="91440" tIns="45720" rIns="91440" bIns="45720" rtlCol="0" anchor="t">
            <a:spAutoFit/>
          </a:bodyPr>
          <a:lstStyle/>
          <a:p>
            <a:pPr algn="ctr"/>
            <a:r>
              <a:rPr lang="en-US" sz="4800" b="1" dirty="0">
                <a:solidFill>
                  <a:srgbClr val="45808B"/>
                </a:solidFill>
                <a:latin typeface="Calibri"/>
                <a:ea typeface="Calibri"/>
                <a:cs typeface="Calibri"/>
              </a:rPr>
              <a:t>Learning from history for a brighter future for our mob</a:t>
            </a:r>
            <a:endParaRPr lang="en-ID" sz="4800" b="1" dirty="0">
              <a:solidFill>
                <a:srgbClr val="45808B"/>
              </a:solidFill>
              <a:latin typeface="Calibri"/>
              <a:ea typeface="Calibri"/>
              <a:cs typeface="Calibri"/>
            </a:endParaRPr>
          </a:p>
        </p:txBody>
      </p:sp>
      <p:sp>
        <p:nvSpPr>
          <p:cNvPr id="17" name="TextBox 16">
            <a:extLst>
              <a:ext uri="{FF2B5EF4-FFF2-40B4-BE49-F238E27FC236}">
                <a16:creationId xmlns:a16="http://schemas.microsoft.com/office/drawing/2014/main" id="{9837EC95-0243-2626-29C2-F6A747751E42}"/>
              </a:ext>
            </a:extLst>
          </p:cNvPr>
          <p:cNvSpPr txBox="1"/>
          <p:nvPr/>
        </p:nvSpPr>
        <p:spPr>
          <a:xfrm>
            <a:off x="6098042" y="4099178"/>
            <a:ext cx="5844021" cy="1200329"/>
          </a:xfrm>
          <a:prstGeom prst="rect">
            <a:avLst/>
          </a:prstGeom>
          <a:noFill/>
        </p:spPr>
        <p:txBody>
          <a:bodyPr wrap="square" lIns="91440" tIns="45720" rIns="91440" bIns="45720" rtlCol="0" anchor="t">
            <a:spAutoFit/>
          </a:bodyPr>
          <a:lstStyle/>
          <a:p>
            <a:r>
              <a:rPr lang="en-AU" sz="2400" b="1" dirty="0">
                <a:solidFill>
                  <a:srgbClr val="5EB0C3"/>
                </a:solidFill>
                <a:cs typeface="Calibri"/>
              </a:rPr>
              <a:t>Presentation to AMSANT CQI Collaborative, </a:t>
            </a:r>
            <a:r>
              <a:rPr lang="en-AU" sz="2400" b="1" dirty="0" err="1">
                <a:solidFill>
                  <a:srgbClr val="5EB0C3"/>
                </a:solidFill>
                <a:cs typeface="Calibri"/>
              </a:rPr>
              <a:t>Garamilla</a:t>
            </a:r>
            <a:r>
              <a:rPr lang="en-AU" sz="2400" b="1" dirty="0">
                <a:solidFill>
                  <a:srgbClr val="5EB0C3"/>
                </a:solidFill>
                <a:cs typeface="Calibri"/>
              </a:rPr>
              <a:t>/Darwin, </a:t>
            </a:r>
            <a:r>
              <a:rPr lang="en-AU" sz="2400" b="1" dirty="0" err="1">
                <a:solidFill>
                  <a:srgbClr val="5EB0C3"/>
                </a:solidFill>
                <a:cs typeface="Calibri"/>
              </a:rPr>
              <a:t>Larrakia</a:t>
            </a:r>
            <a:r>
              <a:rPr lang="en-AU" sz="2400" b="1" dirty="0">
                <a:solidFill>
                  <a:srgbClr val="5EB0C3"/>
                </a:solidFill>
                <a:cs typeface="Calibri"/>
              </a:rPr>
              <a:t> Country</a:t>
            </a:r>
          </a:p>
          <a:p>
            <a:r>
              <a:rPr lang="en-AU" sz="2400" b="1" dirty="0">
                <a:solidFill>
                  <a:srgbClr val="5EB0C3"/>
                </a:solidFill>
                <a:cs typeface="Calibri"/>
              </a:rPr>
              <a:t>October 2024</a:t>
            </a:r>
          </a:p>
        </p:txBody>
      </p:sp>
      <p:pic>
        <p:nvPicPr>
          <p:cNvPr id="8" name="Picture 7" descr="Logo, company name&#10;&#10;Description automatically generated">
            <a:extLst>
              <a:ext uri="{FF2B5EF4-FFF2-40B4-BE49-F238E27FC236}">
                <a16:creationId xmlns:a16="http://schemas.microsoft.com/office/drawing/2014/main" id="{C11684ED-0DB2-58C7-A3D0-8823EF40970A}"/>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409699" y="4628607"/>
            <a:ext cx="2203604" cy="2203604"/>
          </a:xfrm>
          <a:prstGeom prst="rect">
            <a:avLst/>
          </a:prstGeom>
        </p:spPr>
      </p:pic>
      <p:sp>
        <p:nvSpPr>
          <p:cNvPr id="6" name="TextBox 5">
            <a:extLst>
              <a:ext uri="{FF2B5EF4-FFF2-40B4-BE49-F238E27FC236}">
                <a16:creationId xmlns:a16="http://schemas.microsoft.com/office/drawing/2014/main" id="{5E835DEC-DBC3-78E4-26FF-55BCF3EE15C4}"/>
              </a:ext>
            </a:extLst>
          </p:cNvPr>
          <p:cNvSpPr txBox="1"/>
          <p:nvPr/>
        </p:nvSpPr>
        <p:spPr>
          <a:xfrm>
            <a:off x="6098042" y="5279742"/>
            <a:ext cx="6430075" cy="400110"/>
          </a:xfrm>
          <a:prstGeom prst="rect">
            <a:avLst/>
          </a:prstGeom>
          <a:noFill/>
        </p:spPr>
        <p:txBody>
          <a:bodyPr wrap="square" lIns="91440" tIns="45720" rIns="91440" bIns="45720" rtlCol="0" anchor="t">
            <a:spAutoFit/>
          </a:bodyPr>
          <a:lstStyle/>
          <a:p>
            <a:pPr>
              <a:spcBef>
                <a:spcPts val="600"/>
              </a:spcBef>
            </a:pPr>
            <a:r>
              <a:rPr lang="en-US" sz="2000" b="1" dirty="0">
                <a:solidFill>
                  <a:srgbClr val="45808B"/>
                </a:solidFill>
                <a:latin typeface="Calibri"/>
                <a:cs typeface="Calibri"/>
              </a:rPr>
              <a:t>Donna Ah Chee, </a:t>
            </a:r>
            <a:r>
              <a:rPr lang="en-US" sz="2000" dirty="0">
                <a:solidFill>
                  <a:srgbClr val="45808B"/>
                </a:solidFill>
                <a:latin typeface="Calibri"/>
                <a:cs typeface="Calibri"/>
              </a:rPr>
              <a:t>Chief Executive Officer</a:t>
            </a:r>
          </a:p>
        </p:txBody>
      </p:sp>
    </p:spTree>
    <p:extLst>
      <p:ext uri="{BB962C8B-B14F-4D97-AF65-F5344CB8AC3E}">
        <p14:creationId xmlns:p14="http://schemas.microsoft.com/office/powerpoint/2010/main" val="246673789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C0EFE834-0111-1F9D-FCC6-8352471E76D7}"/>
              </a:ext>
            </a:extLst>
          </p:cNvPr>
          <p:cNvPicPr>
            <a:picLocks noChangeAspect="1"/>
          </p:cNvPicPr>
          <p:nvPr/>
        </p:nvPicPr>
        <p:blipFill>
          <a:blip r:embed="rId3"/>
          <a:stretch>
            <a:fillRect/>
          </a:stretch>
        </p:blipFill>
        <p:spPr>
          <a:xfrm>
            <a:off x="980101" y="655179"/>
            <a:ext cx="5905500" cy="76200"/>
          </a:xfrm>
          <a:prstGeom prst="rect">
            <a:avLst/>
          </a:prstGeom>
        </p:spPr>
      </p:pic>
      <p:pic>
        <p:nvPicPr>
          <p:cNvPr id="3" name="Picture 2">
            <a:extLst>
              <a:ext uri="{FF2B5EF4-FFF2-40B4-BE49-F238E27FC236}">
                <a16:creationId xmlns:a16="http://schemas.microsoft.com/office/drawing/2014/main" id="{76B077AC-35C0-5851-21D7-7ED5FF3589E3}"/>
              </a:ext>
            </a:extLst>
          </p:cNvPr>
          <p:cNvPicPr>
            <a:picLocks noChangeAspect="1"/>
          </p:cNvPicPr>
          <p:nvPr/>
        </p:nvPicPr>
        <p:blipFill>
          <a:blip r:embed="rId3"/>
          <a:stretch>
            <a:fillRect/>
          </a:stretch>
        </p:blipFill>
        <p:spPr>
          <a:xfrm>
            <a:off x="6928956" y="655179"/>
            <a:ext cx="5905500" cy="76200"/>
          </a:xfrm>
          <a:prstGeom prst="rect">
            <a:avLst/>
          </a:prstGeom>
        </p:spPr>
      </p:pic>
      <p:sp>
        <p:nvSpPr>
          <p:cNvPr id="13" name="TextBox 12">
            <a:extLst>
              <a:ext uri="{FF2B5EF4-FFF2-40B4-BE49-F238E27FC236}">
                <a16:creationId xmlns:a16="http://schemas.microsoft.com/office/drawing/2014/main" id="{6E0D4C2D-1A19-016D-1AD6-08F7248516A3}"/>
              </a:ext>
            </a:extLst>
          </p:cNvPr>
          <p:cNvSpPr txBox="1"/>
          <p:nvPr/>
        </p:nvSpPr>
        <p:spPr>
          <a:xfrm>
            <a:off x="842941" y="901726"/>
            <a:ext cx="3591899" cy="400110"/>
          </a:xfrm>
          <a:prstGeom prst="rect">
            <a:avLst/>
          </a:prstGeom>
          <a:noFill/>
        </p:spPr>
        <p:txBody>
          <a:bodyPr wrap="square" rtlCol="0">
            <a:spAutoFit/>
          </a:bodyPr>
          <a:lstStyle/>
          <a:p>
            <a:r>
              <a:rPr lang="en-US" sz="2000" b="1" dirty="0">
                <a:solidFill>
                  <a:srgbClr val="A54C0F"/>
                </a:solidFill>
              </a:rPr>
              <a:t>Birthweight</a:t>
            </a:r>
            <a:endParaRPr lang="en-US" sz="2000" i="1" dirty="0">
              <a:solidFill>
                <a:srgbClr val="A54C0F"/>
              </a:solidFill>
            </a:endParaRPr>
          </a:p>
        </p:txBody>
      </p:sp>
      <p:pic>
        <p:nvPicPr>
          <p:cNvPr id="8" name="Picture 7"/>
          <p:cNvPicPr/>
          <p:nvPr/>
        </p:nvPicPr>
        <p:blipFill>
          <a:blip r:embed="rId4">
            <a:extLst>
              <a:ext uri="{28A0092B-C50C-407E-A947-70E740481C1C}">
                <a14:useLocalDpi xmlns:a14="http://schemas.microsoft.com/office/drawing/2010/main" val="0"/>
              </a:ext>
            </a:extLst>
          </a:blip>
          <a:stretch>
            <a:fillRect/>
          </a:stretch>
        </p:blipFill>
        <p:spPr>
          <a:xfrm>
            <a:off x="551053" y="1472183"/>
            <a:ext cx="5557139" cy="4041332"/>
          </a:xfrm>
          <a:prstGeom prst="rect">
            <a:avLst/>
          </a:prstGeom>
        </p:spPr>
      </p:pic>
      <p:sp>
        <p:nvSpPr>
          <p:cNvPr id="4" name="Rectangle 3"/>
          <p:cNvSpPr/>
          <p:nvPr/>
        </p:nvSpPr>
        <p:spPr>
          <a:xfrm>
            <a:off x="641772" y="5499196"/>
            <a:ext cx="5356691" cy="369332"/>
          </a:xfrm>
          <a:prstGeom prst="rect">
            <a:avLst/>
          </a:prstGeom>
        </p:spPr>
        <p:txBody>
          <a:bodyPr wrap="square">
            <a:spAutoFit/>
          </a:bodyPr>
          <a:lstStyle/>
          <a:p>
            <a:pPr algn="ctr"/>
            <a:r>
              <a:rPr lang="en-US" b="1" dirty="0">
                <a:solidFill>
                  <a:srgbClr val="5EB0C3"/>
                </a:solidFill>
              </a:rPr>
              <a:t>Low birthweight</a:t>
            </a:r>
            <a:endParaRPr lang="en-AU" dirty="0"/>
          </a:p>
        </p:txBody>
      </p:sp>
      <p:pic>
        <p:nvPicPr>
          <p:cNvPr id="11" name="Picture 10"/>
          <p:cNvPicPr/>
          <p:nvPr/>
        </p:nvPicPr>
        <p:blipFill>
          <a:blip r:embed="rId5">
            <a:extLst>
              <a:ext uri="{28A0092B-C50C-407E-A947-70E740481C1C}">
                <a14:useLocalDpi xmlns:a14="http://schemas.microsoft.com/office/drawing/2010/main" val="0"/>
              </a:ext>
            </a:extLst>
          </a:blip>
          <a:stretch>
            <a:fillRect/>
          </a:stretch>
        </p:blipFill>
        <p:spPr>
          <a:xfrm>
            <a:off x="6259322" y="1472183"/>
            <a:ext cx="5557139" cy="4041332"/>
          </a:xfrm>
          <a:prstGeom prst="rect">
            <a:avLst/>
          </a:prstGeom>
        </p:spPr>
      </p:pic>
      <p:sp>
        <p:nvSpPr>
          <p:cNvPr id="15" name="Rectangle 14"/>
          <p:cNvSpPr/>
          <p:nvPr/>
        </p:nvSpPr>
        <p:spPr>
          <a:xfrm>
            <a:off x="6359545" y="5513515"/>
            <a:ext cx="5356691" cy="369332"/>
          </a:xfrm>
          <a:prstGeom prst="rect">
            <a:avLst/>
          </a:prstGeom>
        </p:spPr>
        <p:txBody>
          <a:bodyPr wrap="square">
            <a:spAutoFit/>
          </a:bodyPr>
          <a:lstStyle/>
          <a:p>
            <a:pPr algn="ctr"/>
            <a:r>
              <a:rPr lang="en-US" b="1" dirty="0">
                <a:solidFill>
                  <a:srgbClr val="5EB0C3"/>
                </a:solidFill>
              </a:rPr>
              <a:t>High birthweight</a:t>
            </a:r>
            <a:endParaRPr lang="en-AU" dirty="0"/>
          </a:p>
        </p:txBody>
      </p:sp>
    </p:spTree>
    <p:extLst>
      <p:ext uri="{BB962C8B-B14F-4D97-AF65-F5344CB8AC3E}">
        <p14:creationId xmlns:p14="http://schemas.microsoft.com/office/powerpoint/2010/main" val="218617747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C0EFE834-0111-1F9D-FCC6-8352471E76D7}"/>
              </a:ext>
            </a:extLst>
          </p:cNvPr>
          <p:cNvPicPr>
            <a:picLocks noChangeAspect="1"/>
          </p:cNvPicPr>
          <p:nvPr/>
        </p:nvPicPr>
        <p:blipFill>
          <a:blip r:embed="rId3"/>
          <a:stretch>
            <a:fillRect/>
          </a:stretch>
        </p:blipFill>
        <p:spPr>
          <a:xfrm>
            <a:off x="980101" y="655179"/>
            <a:ext cx="5905500" cy="76200"/>
          </a:xfrm>
          <a:prstGeom prst="rect">
            <a:avLst/>
          </a:prstGeom>
        </p:spPr>
      </p:pic>
      <p:pic>
        <p:nvPicPr>
          <p:cNvPr id="3" name="Picture 2">
            <a:extLst>
              <a:ext uri="{FF2B5EF4-FFF2-40B4-BE49-F238E27FC236}">
                <a16:creationId xmlns:a16="http://schemas.microsoft.com/office/drawing/2014/main" id="{76B077AC-35C0-5851-21D7-7ED5FF3589E3}"/>
              </a:ext>
            </a:extLst>
          </p:cNvPr>
          <p:cNvPicPr>
            <a:picLocks noChangeAspect="1"/>
          </p:cNvPicPr>
          <p:nvPr/>
        </p:nvPicPr>
        <p:blipFill>
          <a:blip r:embed="rId3"/>
          <a:stretch>
            <a:fillRect/>
          </a:stretch>
        </p:blipFill>
        <p:spPr>
          <a:xfrm>
            <a:off x="6928956" y="655179"/>
            <a:ext cx="5905500" cy="76200"/>
          </a:xfrm>
          <a:prstGeom prst="rect">
            <a:avLst/>
          </a:prstGeom>
        </p:spPr>
      </p:pic>
      <p:sp>
        <p:nvSpPr>
          <p:cNvPr id="14" name="TextBox 13">
            <a:extLst>
              <a:ext uri="{FF2B5EF4-FFF2-40B4-BE49-F238E27FC236}">
                <a16:creationId xmlns:a16="http://schemas.microsoft.com/office/drawing/2014/main" id="{6E0D4C2D-1A19-016D-1AD6-08F7248516A3}"/>
              </a:ext>
            </a:extLst>
          </p:cNvPr>
          <p:cNvSpPr txBox="1"/>
          <p:nvPr/>
        </p:nvSpPr>
        <p:spPr>
          <a:xfrm>
            <a:off x="910632" y="1072074"/>
            <a:ext cx="4017984" cy="400110"/>
          </a:xfrm>
          <a:prstGeom prst="rect">
            <a:avLst/>
          </a:prstGeom>
          <a:noFill/>
        </p:spPr>
        <p:txBody>
          <a:bodyPr wrap="square" rtlCol="0">
            <a:spAutoFit/>
          </a:bodyPr>
          <a:lstStyle/>
          <a:p>
            <a:r>
              <a:rPr lang="en-US" sz="2000" b="1" dirty="0">
                <a:solidFill>
                  <a:srgbClr val="A54C0F"/>
                </a:solidFill>
              </a:rPr>
              <a:t>Alcohol consumption in pregnancy</a:t>
            </a:r>
            <a:endParaRPr lang="en-US" sz="2000" i="1" dirty="0">
              <a:solidFill>
                <a:srgbClr val="A54C0F"/>
              </a:solidFill>
            </a:endParaRPr>
          </a:p>
        </p:txBody>
      </p:sp>
      <p:pic>
        <p:nvPicPr>
          <p:cNvPr id="9" name="Picture 8"/>
          <p:cNvPicPr/>
          <p:nvPr/>
        </p:nvPicPr>
        <p:blipFill>
          <a:blip r:embed="rId4">
            <a:extLst>
              <a:ext uri="{28A0092B-C50C-407E-A947-70E740481C1C}">
                <a14:useLocalDpi xmlns:a14="http://schemas.microsoft.com/office/drawing/2010/main" val="0"/>
              </a:ext>
            </a:extLst>
          </a:blip>
          <a:stretch>
            <a:fillRect/>
          </a:stretch>
        </p:blipFill>
        <p:spPr>
          <a:xfrm>
            <a:off x="2995464" y="1812879"/>
            <a:ext cx="5731510" cy="4168140"/>
          </a:xfrm>
          <a:prstGeom prst="rect">
            <a:avLst/>
          </a:prstGeom>
        </p:spPr>
      </p:pic>
    </p:spTree>
    <p:extLst>
      <p:ext uri="{BB962C8B-B14F-4D97-AF65-F5344CB8AC3E}">
        <p14:creationId xmlns:p14="http://schemas.microsoft.com/office/powerpoint/2010/main" val="134755788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C0EFE834-0111-1F9D-FCC6-8352471E76D7}"/>
              </a:ext>
            </a:extLst>
          </p:cNvPr>
          <p:cNvPicPr>
            <a:picLocks noChangeAspect="1"/>
          </p:cNvPicPr>
          <p:nvPr/>
        </p:nvPicPr>
        <p:blipFill>
          <a:blip r:embed="rId3"/>
          <a:stretch>
            <a:fillRect/>
          </a:stretch>
        </p:blipFill>
        <p:spPr>
          <a:xfrm>
            <a:off x="980101" y="655179"/>
            <a:ext cx="5905500" cy="76200"/>
          </a:xfrm>
          <a:prstGeom prst="rect">
            <a:avLst/>
          </a:prstGeom>
        </p:spPr>
      </p:pic>
      <p:pic>
        <p:nvPicPr>
          <p:cNvPr id="3" name="Picture 2">
            <a:extLst>
              <a:ext uri="{FF2B5EF4-FFF2-40B4-BE49-F238E27FC236}">
                <a16:creationId xmlns:a16="http://schemas.microsoft.com/office/drawing/2014/main" id="{76B077AC-35C0-5851-21D7-7ED5FF3589E3}"/>
              </a:ext>
            </a:extLst>
          </p:cNvPr>
          <p:cNvPicPr>
            <a:picLocks noChangeAspect="1"/>
          </p:cNvPicPr>
          <p:nvPr/>
        </p:nvPicPr>
        <p:blipFill>
          <a:blip r:embed="rId3"/>
          <a:stretch>
            <a:fillRect/>
          </a:stretch>
        </p:blipFill>
        <p:spPr>
          <a:xfrm>
            <a:off x="6928956" y="655179"/>
            <a:ext cx="5905500" cy="76200"/>
          </a:xfrm>
          <a:prstGeom prst="rect">
            <a:avLst/>
          </a:prstGeom>
        </p:spPr>
      </p:pic>
      <p:sp>
        <p:nvSpPr>
          <p:cNvPr id="13" name="TextBox 12">
            <a:extLst>
              <a:ext uri="{FF2B5EF4-FFF2-40B4-BE49-F238E27FC236}">
                <a16:creationId xmlns:a16="http://schemas.microsoft.com/office/drawing/2014/main" id="{6E0D4C2D-1A19-016D-1AD6-08F7248516A3}"/>
              </a:ext>
            </a:extLst>
          </p:cNvPr>
          <p:cNvSpPr txBox="1"/>
          <p:nvPr/>
        </p:nvSpPr>
        <p:spPr>
          <a:xfrm>
            <a:off x="842941" y="901726"/>
            <a:ext cx="3591899" cy="400110"/>
          </a:xfrm>
          <a:prstGeom prst="rect">
            <a:avLst/>
          </a:prstGeom>
          <a:noFill/>
        </p:spPr>
        <p:txBody>
          <a:bodyPr wrap="square" rtlCol="0">
            <a:spAutoFit/>
          </a:bodyPr>
          <a:lstStyle/>
          <a:p>
            <a:r>
              <a:rPr lang="en-US" sz="2000" b="1" dirty="0">
                <a:solidFill>
                  <a:srgbClr val="A54C0F"/>
                </a:solidFill>
              </a:rPr>
              <a:t>Births in hospitals</a:t>
            </a:r>
            <a:endParaRPr lang="en-US" sz="2000" i="1" dirty="0">
              <a:solidFill>
                <a:srgbClr val="A54C0F"/>
              </a:solidFill>
            </a:endParaRPr>
          </a:p>
        </p:txBody>
      </p:sp>
      <p:pic>
        <p:nvPicPr>
          <p:cNvPr id="10" name="Picture 9"/>
          <p:cNvPicPr/>
          <p:nvPr/>
        </p:nvPicPr>
        <p:blipFill>
          <a:blip r:embed="rId4">
            <a:extLst>
              <a:ext uri="{28A0092B-C50C-407E-A947-70E740481C1C}">
                <a14:useLocalDpi xmlns:a14="http://schemas.microsoft.com/office/drawing/2010/main" val="0"/>
              </a:ext>
            </a:extLst>
          </a:blip>
          <a:stretch>
            <a:fillRect/>
          </a:stretch>
        </p:blipFill>
        <p:spPr>
          <a:xfrm>
            <a:off x="2936917" y="1472183"/>
            <a:ext cx="5731510" cy="4168140"/>
          </a:xfrm>
          <a:prstGeom prst="rect">
            <a:avLst/>
          </a:prstGeom>
        </p:spPr>
      </p:pic>
    </p:spTree>
    <p:extLst>
      <p:ext uri="{BB962C8B-B14F-4D97-AF65-F5344CB8AC3E}">
        <p14:creationId xmlns:p14="http://schemas.microsoft.com/office/powerpoint/2010/main" val="428291925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45808B"/>
        </a:solidFill>
        <a:effectLst/>
      </p:bgPr>
    </p:bg>
    <p:spTree>
      <p:nvGrpSpPr>
        <p:cNvPr id="1" name=""/>
        <p:cNvGrpSpPr/>
        <p:nvPr/>
      </p:nvGrpSpPr>
      <p:grpSpPr>
        <a:xfrm>
          <a:off x="0" y="0"/>
          <a:ext cx="0" cy="0"/>
          <a:chOff x="0" y="0"/>
          <a:chExt cx="0" cy="0"/>
        </a:xfrm>
      </p:grpSpPr>
      <p:sp>
        <p:nvSpPr>
          <p:cNvPr id="4" name="Kotak Teks 8">
            <a:extLst>
              <a:ext uri="{FF2B5EF4-FFF2-40B4-BE49-F238E27FC236}">
                <a16:creationId xmlns:a16="http://schemas.microsoft.com/office/drawing/2014/main" id="{3A26350F-8BCE-B5DE-2734-39F256ABCCF6}"/>
              </a:ext>
            </a:extLst>
          </p:cNvPr>
          <p:cNvSpPr txBox="1"/>
          <p:nvPr/>
        </p:nvSpPr>
        <p:spPr>
          <a:xfrm>
            <a:off x="845188" y="2148705"/>
            <a:ext cx="10703683" cy="1015663"/>
          </a:xfrm>
          <a:prstGeom prst="rect">
            <a:avLst/>
          </a:prstGeom>
          <a:noFill/>
        </p:spPr>
        <p:txBody>
          <a:bodyPr wrap="square" rtlCol="0">
            <a:spAutoFit/>
          </a:bodyPr>
          <a:lstStyle/>
          <a:p>
            <a:r>
              <a:rPr lang="en-US" sz="6000" b="1" dirty="0">
                <a:solidFill>
                  <a:schemeClr val="bg1"/>
                </a:solidFill>
                <a:latin typeface="Calibri" panose="020F0502020204030204" pitchFamily="34" charset="0"/>
                <a:ea typeface="Open Sans" panose="020B0606030504020204" pitchFamily="34" charset="0"/>
                <a:cs typeface="Calibri" panose="020F0502020204030204" pitchFamily="34" charset="0"/>
              </a:rPr>
              <a:t>2. ESTABLISHING ALUKURA MGP</a:t>
            </a:r>
            <a:endParaRPr lang="en-ID" sz="6000" b="1" dirty="0">
              <a:solidFill>
                <a:schemeClr val="bg1"/>
              </a:solidFill>
              <a:latin typeface="Calibri" panose="020F0502020204030204" pitchFamily="34" charset="0"/>
              <a:ea typeface="Open Sans" panose="020B0606030504020204" pitchFamily="34" charset="0"/>
              <a:cs typeface="Calibri" panose="020F0502020204030204" pitchFamily="34" charset="0"/>
            </a:endParaRPr>
          </a:p>
        </p:txBody>
      </p:sp>
      <p:pic>
        <p:nvPicPr>
          <p:cNvPr id="2" name="Picture 1">
            <a:extLst>
              <a:ext uri="{FF2B5EF4-FFF2-40B4-BE49-F238E27FC236}">
                <a16:creationId xmlns:a16="http://schemas.microsoft.com/office/drawing/2014/main" id="{B4BFEFFA-EE25-7163-F0E7-F6556FA7ECE2}"/>
              </a:ext>
            </a:extLst>
          </p:cNvPr>
          <p:cNvPicPr>
            <a:picLocks noChangeAspect="1"/>
          </p:cNvPicPr>
          <p:nvPr/>
        </p:nvPicPr>
        <p:blipFill>
          <a:blip r:embed="rId2"/>
          <a:stretch>
            <a:fillRect/>
          </a:stretch>
        </p:blipFill>
        <p:spPr>
          <a:xfrm>
            <a:off x="980101" y="655179"/>
            <a:ext cx="5905500" cy="76200"/>
          </a:xfrm>
          <a:prstGeom prst="rect">
            <a:avLst/>
          </a:prstGeom>
        </p:spPr>
      </p:pic>
      <p:pic>
        <p:nvPicPr>
          <p:cNvPr id="3" name="Picture 2">
            <a:extLst>
              <a:ext uri="{FF2B5EF4-FFF2-40B4-BE49-F238E27FC236}">
                <a16:creationId xmlns:a16="http://schemas.microsoft.com/office/drawing/2014/main" id="{985BD530-A432-44ED-3BD7-45511418A9FE}"/>
              </a:ext>
            </a:extLst>
          </p:cNvPr>
          <p:cNvPicPr>
            <a:picLocks noChangeAspect="1"/>
          </p:cNvPicPr>
          <p:nvPr/>
        </p:nvPicPr>
        <p:blipFill>
          <a:blip r:embed="rId2"/>
          <a:stretch>
            <a:fillRect/>
          </a:stretch>
        </p:blipFill>
        <p:spPr>
          <a:xfrm>
            <a:off x="6928956" y="655179"/>
            <a:ext cx="5905500" cy="76200"/>
          </a:xfrm>
          <a:prstGeom prst="rect">
            <a:avLst/>
          </a:prstGeom>
        </p:spPr>
      </p:pic>
    </p:spTree>
    <p:extLst>
      <p:ext uri="{BB962C8B-B14F-4D97-AF65-F5344CB8AC3E}">
        <p14:creationId xmlns:p14="http://schemas.microsoft.com/office/powerpoint/2010/main" val="198644963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C0EFE834-0111-1F9D-FCC6-8352471E76D7}"/>
              </a:ext>
            </a:extLst>
          </p:cNvPr>
          <p:cNvPicPr>
            <a:picLocks noChangeAspect="1"/>
          </p:cNvPicPr>
          <p:nvPr/>
        </p:nvPicPr>
        <p:blipFill>
          <a:blip r:embed="rId3"/>
          <a:stretch>
            <a:fillRect/>
          </a:stretch>
        </p:blipFill>
        <p:spPr>
          <a:xfrm>
            <a:off x="980101" y="655179"/>
            <a:ext cx="5905500" cy="76200"/>
          </a:xfrm>
          <a:prstGeom prst="rect">
            <a:avLst/>
          </a:prstGeom>
        </p:spPr>
      </p:pic>
      <p:pic>
        <p:nvPicPr>
          <p:cNvPr id="3" name="Picture 2">
            <a:extLst>
              <a:ext uri="{FF2B5EF4-FFF2-40B4-BE49-F238E27FC236}">
                <a16:creationId xmlns:a16="http://schemas.microsoft.com/office/drawing/2014/main" id="{76B077AC-35C0-5851-21D7-7ED5FF3589E3}"/>
              </a:ext>
            </a:extLst>
          </p:cNvPr>
          <p:cNvPicPr>
            <a:picLocks noChangeAspect="1"/>
          </p:cNvPicPr>
          <p:nvPr/>
        </p:nvPicPr>
        <p:blipFill>
          <a:blip r:embed="rId3"/>
          <a:stretch>
            <a:fillRect/>
          </a:stretch>
        </p:blipFill>
        <p:spPr>
          <a:xfrm>
            <a:off x="6928956" y="655179"/>
            <a:ext cx="5905500" cy="76200"/>
          </a:xfrm>
          <a:prstGeom prst="rect">
            <a:avLst/>
          </a:prstGeom>
        </p:spPr>
      </p:pic>
      <p:sp>
        <p:nvSpPr>
          <p:cNvPr id="8" name="Kotak Teks 9">
            <a:extLst>
              <a:ext uri="{FF2B5EF4-FFF2-40B4-BE49-F238E27FC236}">
                <a16:creationId xmlns:a16="http://schemas.microsoft.com/office/drawing/2014/main" id="{FC9804FD-298C-4FC4-92A2-D9E8C50B401F}"/>
              </a:ext>
            </a:extLst>
          </p:cNvPr>
          <p:cNvSpPr txBox="1"/>
          <p:nvPr/>
        </p:nvSpPr>
        <p:spPr>
          <a:xfrm>
            <a:off x="980101" y="982629"/>
            <a:ext cx="8079148" cy="523220"/>
          </a:xfrm>
          <a:prstGeom prst="rect">
            <a:avLst/>
          </a:prstGeom>
          <a:noFill/>
        </p:spPr>
        <p:txBody>
          <a:bodyPr wrap="square" rtlCol="0">
            <a:spAutoFit/>
          </a:bodyPr>
          <a:lstStyle/>
          <a:p>
            <a:r>
              <a:rPr lang="en-US" sz="2800" b="1" dirty="0">
                <a:solidFill>
                  <a:srgbClr val="45808B"/>
                </a:solidFill>
                <a:latin typeface="Calibri" panose="020F0502020204030204" pitchFamily="34" charset="0"/>
                <a:ea typeface="Open Sans" panose="020B0606030504020204" pitchFamily="34" charset="0"/>
                <a:cs typeface="Calibri" panose="020F0502020204030204" pitchFamily="34" charset="0"/>
              </a:rPr>
              <a:t>Alukura: By the Grandmothers’ Law</a:t>
            </a:r>
            <a:endParaRPr lang="en-ID" sz="2800" b="1" dirty="0">
              <a:solidFill>
                <a:srgbClr val="45808B"/>
              </a:solidFill>
              <a:latin typeface="Calibri" panose="020F0502020204030204" pitchFamily="34" charset="0"/>
              <a:ea typeface="Open Sans" panose="020B0606030504020204" pitchFamily="34" charset="0"/>
              <a:cs typeface="Calibri" panose="020F0502020204030204" pitchFamily="34" charset="0"/>
            </a:endParaRPr>
          </a:p>
        </p:txBody>
      </p:sp>
      <p:sp>
        <p:nvSpPr>
          <p:cNvPr id="9" name="TextBox 8">
            <a:extLst>
              <a:ext uri="{FF2B5EF4-FFF2-40B4-BE49-F238E27FC236}">
                <a16:creationId xmlns:a16="http://schemas.microsoft.com/office/drawing/2014/main" id="{6E0D4C2D-1A19-016D-1AD6-08F7248516A3}"/>
              </a:ext>
            </a:extLst>
          </p:cNvPr>
          <p:cNvSpPr txBox="1"/>
          <p:nvPr/>
        </p:nvSpPr>
        <p:spPr>
          <a:xfrm>
            <a:off x="980101" y="1505849"/>
            <a:ext cx="10445889" cy="707886"/>
          </a:xfrm>
          <a:prstGeom prst="rect">
            <a:avLst/>
          </a:prstGeom>
          <a:noFill/>
        </p:spPr>
        <p:txBody>
          <a:bodyPr wrap="square" rtlCol="0">
            <a:spAutoFit/>
          </a:bodyPr>
          <a:lstStyle/>
          <a:p>
            <a:r>
              <a:rPr lang="en-US" sz="2000" b="1" dirty="0">
                <a:solidFill>
                  <a:srgbClr val="A54C0F"/>
                </a:solidFill>
              </a:rPr>
              <a:t>For Aboriginal mothers and babies in Central Australia, colonisation continues to be reflected in poorer outcomes and inequities in health, pregnancy and childbirth.</a:t>
            </a:r>
          </a:p>
        </p:txBody>
      </p:sp>
      <p:sp>
        <p:nvSpPr>
          <p:cNvPr id="11" name="TextBox 10">
            <a:extLst>
              <a:ext uri="{FF2B5EF4-FFF2-40B4-BE49-F238E27FC236}">
                <a16:creationId xmlns:a16="http://schemas.microsoft.com/office/drawing/2014/main" id="{02D9191F-EA05-69A3-0A6C-878D59DA6565}"/>
              </a:ext>
            </a:extLst>
          </p:cNvPr>
          <p:cNvSpPr txBox="1"/>
          <p:nvPr/>
        </p:nvSpPr>
        <p:spPr>
          <a:xfrm>
            <a:off x="980101" y="2219290"/>
            <a:ext cx="10876814" cy="4134465"/>
          </a:xfrm>
          <a:prstGeom prst="rect">
            <a:avLst/>
          </a:prstGeom>
          <a:noFill/>
        </p:spPr>
        <p:txBody>
          <a:bodyPr wrap="square" rtlCol="0">
            <a:spAutoFit/>
          </a:bodyPr>
          <a:lstStyle/>
          <a:p>
            <a:pPr marL="342900" indent="-342900">
              <a:spcBef>
                <a:spcPts val="800"/>
              </a:spcBef>
              <a:buFont typeface="Arial" panose="020B0604020202020204" pitchFamily="34" charset="0"/>
              <a:buChar char="•"/>
            </a:pPr>
            <a:r>
              <a:rPr lang="en-AU" b="1" dirty="0"/>
              <a:t>Alukura was established by the Central Australian Aboriginal Congress </a:t>
            </a:r>
            <a:r>
              <a:rPr lang="en-AU" dirty="0"/>
              <a:t>following extensive consultation with Aboriginal women from all areas of Central Australia</a:t>
            </a:r>
          </a:p>
          <a:p>
            <a:pPr marL="342900" indent="-342900">
              <a:spcBef>
                <a:spcPts val="800"/>
              </a:spcBef>
              <a:buFont typeface="Arial" panose="020B0604020202020204" pitchFamily="34" charset="0"/>
              <a:buChar char="•"/>
            </a:pPr>
            <a:r>
              <a:rPr lang="en-AU" dirty="0"/>
              <a:t>Women from across the region expressed strongly that the </a:t>
            </a:r>
            <a:r>
              <a:rPr lang="en-AU" b="1" dirty="0"/>
              <a:t>cultural issues they experienced accounted for poor maternal outcomes</a:t>
            </a:r>
            <a:r>
              <a:rPr lang="en-AU" dirty="0"/>
              <a:t>, and that their business – Women’s Business – must be sustained as it was traditionally, before colonisation</a:t>
            </a:r>
          </a:p>
          <a:p>
            <a:pPr marL="342900" indent="-342900">
              <a:spcBef>
                <a:spcPts val="800"/>
              </a:spcBef>
              <a:buFont typeface="Arial" panose="020B0604020202020204" pitchFamily="34" charset="0"/>
              <a:buChar char="•"/>
            </a:pPr>
            <a:r>
              <a:rPr lang="en-US" b="1" dirty="0"/>
              <a:t>First Birthrights conference held in Alice Springs in 1984</a:t>
            </a:r>
            <a:r>
              <a:rPr lang="en-US" dirty="0"/>
              <a:t>; following this, a report and funding submission presented to the Commonwealth Department of Health and the Department of Aboriginal Affairs</a:t>
            </a:r>
          </a:p>
          <a:p>
            <a:pPr marL="342900" indent="-342900">
              <a:spcBef>
                <a:spcPts val="800"/>
              </a:spcBef>
              <a:buFont typeface="Arial" panose="020B0604020202020204" pitchFamily="34" charset="0"/>
              <a:buChar char="•"/>
            </a:pPr>
            <a:r>
              <a:rPr lang="en-US" b="1" dirty="0"/>
              <a:t>Planning and lobbying </a:t>
            </a:r>
            <a:r>
              <a:rPr lang="en-US" dirty="0"/>
              <a:t>through the late 1980s to form Congress Alukura; Alukura Council formed in 1986-87</a:t>
            </a:r>
          </a:p>
          <a:p>
            <a:pPr marL="342900" indent="-342900">
              <a:spcBef>
                <a:spcPts val="800"/>
              </a:spcBef>
              <a:buFont typeface="Arial" panose="020B0604020202020204" pitchFamily="34" charset="0"/>
              <a:buChar char="•"/>
            </a:pPr>
            <a:r>
              <a:rPr lang="en-US" dirty="0"/>
              <a:t>Alukura is an Arrernte word meaning ‘women’s camp’</a:t>
            </a:r>
          </a:p>
          <a:p>
            <a:pPr marL="342900" indent="-342900">
              <a:spcBef>
                <a:spcPts val="800"/>
              </a:spcBef>
              <a:buFont typeface="Arial" panose="020B0604020202020204" pitchFamily="34" charset="0"/>
              <a:buChar char="•"/>
            </a:pPr>
            <a:r>
              <a:rPr lang="en-US" dirty="0"/>
              <a:t>Purpose of Alukura:</a:t>
            </a:r>
          </a:p>
          <a:p>
            <a:pPr marL="800100" lvl="1" indent="-342900">
              <a:spcBef>
                <a:spcPts val="800"/>
              </a:spcBef>
              <a:buFont typeface="Courier New" panose="02070309020205020404" pitchFamily="49" charset="0"/>
              <a:buChar char="o"/>
            </a:pPr>
            <a:r>
              <a:rPr lang="en-US" dirty="0"/>
              <a:t>Provide culturally responsive antenatal, postnatal and women’s health care</a:t>
            </a:r>
          </a:p>
          <a:p>
            <a:pPr marL="800100" lvl="1" indent="-342900">
              <a:spcBef>
                <a:spcPts val="800"/>
              </a:spcBef>
              <a:buFont typeface="Courier New" panose="02070309020205020404" pitchFamily="49" charset="0"/>
              <a:buChar char="o"/>
            </a:pPr>
            <a:r>
              <a:rPr lang="en-US" dirty="0"/>
              <a:t>Seek funding for birthing service.</a:t>
            </a:r>
          </a:p>
        </p:txBody>
      </p:sp>
    </p:spTree>
    <p:extLst>
      <p:ext uri="{BB962C8B-B14F-4D97-AF65-F5344CB8AC3E}">
        <p14:creationId xmlns:p14="http://schemas.microsoft.com/office/powerpoint/2010/main" val="24581253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45808B"/>
        </a:solidFill>
        <a:effectLst/>
      </p:bgPr>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B4BFEFFA-EE25-7163-F0E7-F6556FA7ECE2}"/>
              </a:ext>
            </a:extLst>
          </p:cNvPr>
          <p:cNvPicPr>
            <a:picLocks noChangeAspect="1"/>
          </p:cNvPicPr>
          <p:nvPr/>
        </p:nvPicPr>
        <p:blipFill>
          <a:blip r:embed="rId2"/>
          <a:stretch>
            <a:fillRect/>
          </a:stretch>
        </p:blipFill>
        <p:spPr>
          <a:xfrm>
            <a:off x="980101" y="655179"/>
            <a:ext cx="5905500" cy="76200"/>
          </a:xfrm>
          <a:prstGeom prst="rect">
            <a:avLst/>
          </a:prstGeom>
        </p:spPr>
      </p:pic>
      <p:pic>
        <p:nvPicPr>
          <p:cNvPr id="3" name="Picture 2">
            <a:extLst>
              <a:ext uri="{FF2B5EF4-FFF2-40B4-BE49-F238E27FC236}">
                <a16:creationId xmlns:a16="http://schemas.microsoft.com/office/drawing/2014/main" id="{985BD530-A432-44ED-3BD7-45511418A9FE}"/>
              </a:ext>
            </a:extLst>
          </p:cNvPr>
          <p:cNvPicPr>
            <a:picLocks noChangeAspect="1"/>
          </p:cNvPicPr>
          <p:nvPr/>
        </p:nvPicPr>
        <p:blipFill>
          <a:blip r:embed="rId2"/>
          <a:stretch>
            <a:fillRect/>
          </a:stretch>
        </p:blipFill>
        <p:spPr>
          <a:xfrm>
            <a:off x="6928956" y="655179"/>
            <a:ext cx="5905500" cy="76200"/>
          </a:xfrm>
          <a:prstGeom prst="rect">
            <a:avLst/>
          </a:prstGeom>
        </p:spPr>
      </p:pic>
      <p:sp>
        <p:nvSpPr>
          <p:cNvPr id="5" name="TextBox 4">
            <a:extLst>
              <a:ext uri="{FF2B5EF4-FFF2-40B4-BE49-F238E27FC236}">
                <a16:creationId xmlns:a16="http://schemas.microsoft.com/office/drawing/2014/main" id="{6E0D4C2D-1A19-016D-1AD6-08F7248516A3}"/>
              </a:ext>
            </a:extLst>
          </p:cNvPr>
          <p:cNvSpPr txBox="1"/>
          <p:nvPr/>
        </p:nvSpPr>
        <p:spPr>
          <a:xfrm>
            <a:off x="980101" y="1021217"/>
            <a:ext cx="10445889" cy="400110"/>
          </a:xfrm>
          <a:prstGeom prst="rect">
            <a:avLst/>
          </a:prstGeom>
          <a:noFill/>
        </p:spPr>
        <p:txBody>
          <a:bodyPr wrap="square" rtlCol="0">
            <a:spAutoFit/>
          </a:bodyPr>
          <a:lstStyle/>
          <a:p>
            <a:pPr algn="ctr"/>
            <a:r>
              <a:rPr lang="en-US" sz="2000" b="1" dirty="0">
                <a:solidFill>
                  <a:schemeClr val="bg1"/>
                </a:solidFill>
              </a:rPr>
              <a:t>A strong message was provided to government following the Birthrights conference: </a:t>
            </a:r>
          </a:p>
        </p:txBody>
      </p:sp>
      <p:sp>
        <p:nvSpPr>
          <p:cNvPr id="6" name="TextBox 5">
            <a:extLst>
              <a:ext uri="{FF2B5EF4-FFF2-40B4-BE49-F238E27FC236}">
                <a16:creationId xmlns:a16="http://schemas.microsoft.com/office/drawing/2014/main" id="{02D9191F-EA05-69A3-0A6C-878D59DA6565}"/>
              </a:ext>
            </a:extLst>
          </p:cNvPr>
          <p:cNvSpPr txBox="1"/>
          <p:nvPr/>
        </p:nvSpPr>
        <p:spPr>
          <a:xfrm>
            <a:off x="980101" y="1711165"/>
            <a:ext cx="10876814" cy="4524315"/>
          </a:xfrm>
          <a:prstGeom prst="rect">
            <a:avLst/>
          </a:prstGeom>
          <a:noFill/>
        </p:spPr>
        <p:txBody>
          <a:bodyPr wrap="square" rtlCol="0">
            <a:spAutoFit/>
          </a:bodyPr>
          <a:lstStyle/>
          <a:p>
            <a:pPr algn="ctr"/>
            <a:r>
              <a:rPr lang="en-AU" i="1" dirty="0">
                <a:solidFill>
                  <a:schemeClr val="bg1"/>
                </a:solidFill>
              </a:rPr>
              <a:t>We the Aboriginal women of Central Australia have all said the same things. </a:t>
            </a:r>
          </a:p>
          <a:p>
            <a:pPr algn="ctr"/>
            <a:endParaRPr lang="en-AU" dirty="0">
              <a:solidFill>
                <a:schemeClr val="bg1"/>
              </a:solidFill>
            </a:endParaRPr>
          </a:p>
          <a:p>
            <a:pPr algn="ctr"/>
            <a:r>
              <a:rPr lang="en-AU" i="1" dirty="0">
                <a:solidFill>
                  <a:schemeClr val="bg1"/>
                </a:solidFill>
              </a:rPr>
              <a:t>We have all said that the Aboriginal beliefs and practices of childbirth are radically different to Western methods.</a:t>
            </a:r>
          </a:p>
          <a:p>
            <a:pPr algn="ctr"/>
            <a:r>
              <a:rPr lang="en-AU" i="1" dirty="0">
                <a:solidFill>
                  <a:schemeClr val="bg1"/>
                </a:solidFill>
              </a:rPr>
              <a:t>Childbirth has its beginnings in the dreamtime and as a result we have different meanings and language for childbirth. </a:t>
            </a:r>
            <a:r>
              <a:rPr lang="en-AU" b="1" i="1" dirty="0">
                <a:solidFill>
                  <a:schemeClr val="bg1"/>
                </a:solidFill>
              </a:rPr>
              <a:t>For us, childbirth as a whole is a part of our Dreamtime and traditional Law. </a:t>
            </a:r>
          </a:p>
          <a:p>
            <a:pPr algn="ctr"/>
            <a:endParaRPr lang="en-AU" i="1" dirty="0">
              <a:solidFill>
                <a:schemeClr val="bg1"/>
              </a:solidFill>
            </a:endParaRPr>
          </a:p>
          <a:p>
            <a:pPr algn="ctr"/>
            <a:r>
              <a:rPr lang="en-AU" i="1" dirty="0">
                <a:solidFill>
                  <a:schemeClr val="bg1"/>
                </a:solidFill>
              </a:rPr>
              <a:t>We have said how we feel shame in the hospital without our grandmother’s Law, male doctors, the strange surroundings in hospital, not knowing what is happening, being left alone with no grandmothers' or aunties which would be the case in Aboriginal tradition to help us, with a lack of interpreters to explain the actions taken by medical staff while in hospital. </a:t>
            </a:r>
            <a:r>
              <a:rPr lang="en-AU" b="1" i="1" dirty="0">
                <a:solidFill>
                  <a:schemeClr val="bg1"/>
                </a:solidFill>
              </a:rPr>
              <a:t>We feel sad and sorry by not being able to use our traditional birthing ways, which have been developed over thousands of years and still used today.</a:t>
            </a:r>
            <a:r>
              <a:rPr lang="en-AU" i="1" dirty="0">
                <a:solidFill>
                  <a:schemeClr val="bg1"/>
                </a:solidFill>
              </a:rPr>
              <a:t> </a:t>
            </a:r>
          </a:p>
          <a:p>
            <a:pPr algn="ctr"/>
            <a:endParaRPr lang="en-AU" i="1" dirty="0">
              <a:solidFill>
                <a:schemeClr val="bg1"/>
              </a:solidFill>
            </a:endParaRPr>
          </a:p>
          <a:p>
            <a:pPr algn="ctr"/>
            <a:r>
              <a:rPr lang="en-AU" b="1" i="1" dirty="0">
                <a:solidFill>
                  <a:schemeClr val="bg1"/>
                </a:solidFill>
              </a:rPr>
              <a:t>We Aboriginal women want control over our own birth business as a whole</a:t>
            </a:r>
            <a:r>
              <a:rPr lang="en-AU" i="1" dirty="0">
                <a:solidFill>
                  <a:schemeClr val="bg1"/>
                </a:solidFill>
              </a:rPr>
              <a:t>, and we strongly ask for our Aboriginal Law and traditions to be used alongside the western way. </a:t>
            </a:r>
          </a:p>
          <a:p>
            <a:pPr algn="ctr"/>
            <a:endParaRPr lang="en-AU" i="1" dirty="0">
              <a:solidFill>
                <a:schemeClr val="bg1"/>
              </a:solidFill>
            </a:endParaRPr>
          </a:p>
          <a:p>
            <a:pPr algn="ctr"/>
            <a:r>
              <a:rPr lang="en-AU" b="1" i="1" dirty="0">
                <a:solidFill>
                  <a:schemeClr val="bg1"/>
                </a:solidFill>
              </a:rPr>
              <a:t>We want the government to fund a Congress </a:t>
            </a:r>
            <a:r>
              <a:rPr lang="en-AU" b="1" i="1" dirty="0" err="1">
                <a:solidFill>
                  <a:schemeClr val="bg1"/>
                </a:solidFill>
              </a:rPr>
              <a:t>Alukura</a:t>
            </a:r>
            <a:r>
              <a:rPr lang="en-AU" b="1" i="1" dirty="0">
                <a:solidFill>
                  <a:schemeClr val="bg1"/>
                </a:solidFill>
              </a:rPr>
              <a:t>.</a:t>
            </a:r>
            <a:endParaRPr lang="en-AU" b="1" dirty="0">
              <a:solidFill>
                <a:schemeClr val="bg1"/>
              </a:solidFill>
            </a:endParaRPr>
          </a:p>
        </p:txBody>
      </p:sp>
    </p:spTree>
    <p:extLst>
      <p:ext uri="{BB962C8B-B14F-4D97-AF65-F5344CB8AC3E}">
        <p14:creationId xmlns:p14="http://schemas.microsoft.com/office/powerpoint/2010/main" val="72005469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C0EFE834-0111-1F9D-FCC6-8352471E76D7}"/>
              </a:ext>
            </a:extLst>
          </p:cNvPr>
          <p:cNvPicPr>
            <a:picLocks noChangeAspect="1"/>
          </p:cNvPicPr>
          <p:nvPr/>
        </p:nvPicPr>
        <p:blipFill>
          <a:blip r:embed="rId3"/>
          <a:stretch>
            <a:fillRect/>
          </a:stretch>
        </p:blipFill>
        <p:spPr>
          <a:xfrm>
            <a:off x="980101" y="655179"/>
            <a:ext cx="5905500" cy="76200"/>
          </a:xfrm>
          <a:prstGeom prst="rect">
            <a:avLst/>
          </a:prstGeom>
        </p:spPr>
      </p:pic>
      <p:pic>
        <p:nvPicPr>
          <p:cNvPr id="3" name="Picture 2">
            <a:extLst>
              <a:ext uri="{FF2B5EF4-FFF2-40B4-BE49-F238E27FC236}">
                <a16:creationId xmlns:a16="http://schemas.microsoft.com/office/drawing/2014/main" id="{76B077AC-35C0-5851-21D7-7ED5FF3589E3}"/>
              </a:ext>
            </a:extLst>
          </p:cNvPr>
          <p:cNvPicPr>
            <a:picLocks noChangeAspect="1"/>
          </p:cNvPicPr>
          <p:nvPr/>
        </p:nvPicPr>
        <p:blipFill>
          <a:blip r:embed="rId3"/>
          <a:stretch>
            <a:fillRect/>
          </a:stretch>
        </p:blipFill>
        <p:spPr>
          <a:xfrm>
            <a:off x="6928956" y="655179"/>
            <a:ext cx="5905500" cy="76200"/>
          </a:xfrm>
          <a:prstGeom prst="rect">
            <a:avLst/>
          </a:prstGeom>
        </p:spPr>
      </p:pic>
      <p:sp>
        <p:nvSpPr>
          <p:cNvPr id="8" name="Kotak Teks 9">
            <a:extLst>
              <a:ext uri="{FF2B5EF4-FFF2-40B4-BE49-F238E27FC236}">
                <a16:creationId xmlns:a16="http://schemas.microsoft.com/office/drawing/2014/main" id="{FC9804FD-298C-4FC4-92A2-D9E8C50B401F}"/>
              </a:ext>
            </a:extLst>
          </p:cNvPr>
          <p:cNvSpPr txBox="1"/>
          <p:nvPr/>
        </p:nvSpPr>
        <p:spPr>
          <a:xfrm>
            <a:off x="980101" y="918461"/>
            <a:ext cx="8079148" cy="523220"/>
          </a:xfrm>
          <a:prstGeom prst="rect">
            <a:avLst/>
          </a:prstGeom>
          <a:noFill/>
        </p:spPr>
        <p:txBody>
          <a:bodyPr wrap="square" rtlCol="0">
            <a:spAutoFit/>
          </a:bodyPr>
          <a:lstStyle/>
          <a:p>
            <a:r>
              <a:rPr lang="en-US" sz="2800" b="1" dirty="0" err="1">
                <a:solidFill>
                  <a:srgbClr val="45808B"/>
                </a:solidFill>
                <a:latin typeface="Calibri" panose="020F0502020204030204" pitchFamily="34" charset="0"/>
                <a:ea typeface="Open Sans" panose="020B0606030504020204" pitchFamily="34" charset="0"/>
                <a:cs typeface="Calibri" panose="020F0502020204030204" pitchFamily="34" charset="0"/>
              </a:rPr>
              <a:t>Alukura</a:t>
            </a:r>
            <a:r>
              <a:rPr lang="en-US" sz="2800" b="1" dirty="0">
                <a:solidFill>
                  <a:srgbClr val="45808B"/>
                </a:solidFill>
                <a:latin typeface="Calibri" panose="020F0502020204030204" pitchFamily="34" charset="0"/>
                <a:ea typeface="Open Sans" panose="020B0606030504020204" pitchFamily="34" charset="0"/>
                <a:cs typeface="Calibri" panose="020F0502020204030204" pitchFamily="34" charset="0"/>
              </a:rPr>
              <a:t>: By the Grandmothers’ Law</a:t>
            </a:r>
            <a:endParaRPr lang="en-ID" sz="2800" b="1" dirty="0">
              <a:solidFill>
                <a:srgbClr val="45808B"/>
              </a:solidFill>
              <a:latin typeface="Calibri" panose="020F0502020204030204" pitchFamily="34" charset="0"/>
              <a:ea typeface="Open Sans" panose="020B0606030504020204" pitchFamily="34" charset="0"/>
              <a:cs typeface="Calibri" panose="020F0502020204030204" pitchFamily="34" charset="0"/>
            </a:endParaRPr>
          </a:p>
        </p:txBody>
      </p:sp>
      <p:sp>
        <p:nvSpPr>
          <p:cNvPr id="9" name="TextBox 8">
            <a:extLst>
              <a:ext uri="{FF2B5EF4-FFF2-40B4-BE49-F238E27FC236}">
                <a16:creationId xmlns:a16="http://schemas.microsoft.com/office/drawing/2014/main" id="{6E0D4C2D-1A19-016D-1AD6-08F7248516A3}"/>
              </a:ext>
            </a:extLst>
          </p:cNvPr>
          <p:cNvSpPr txBox="1"/>
          <p:nvPr/>
        </p:nvSpPr>
        <p:spPr>
          <a:xfrm>
            <a:off x="980101" y="4377643"/>
            <a:ext cx="10445889" cy="400110"/>
          </a:xfrm>
          <a:prstGeom prst="rect">
            <a:avLst/>
          </a:prstGeom>
          <a:noFill/>
        </p:spPr>
        <p:txBody>
          <a:bodyPr wrap="square" rtlCol="0">
            <a:spAutoFit/>
          </a:bodyPr>
          <a:lstStyle/>
          <a:p>
            <a:r>
              <a:rPr lang="en-US" sz="2000" b="1" dirty="0">
                <a:solidFill>
                  <a:srgbClr val="A54C0F"/>
                </a:solidFill>
              </a:rPr>
              <a:t>The underlying philosophy of </a:t>
            </a:r>
            <a:r>
              <a:rPr lang="en-US" sz="2000" b="1" dirty="0" err="1">
                <a:solidFill>
                  <a:srgbClr val="A54C0F"/>
                </a:solidFill>
              </a:rPr>
              <a:t>Alukura</a:t>
            </a:r>
            <a:r>
              <a:rPr lang="en-US" sz="2000" b="1" dirty="0">
                <a:solidFill>
                  <a:srgbClr val="A54C0F"/>
                </a:solidFill>
              </a:rPr>
              <a:t> since this time is that:</a:t>
            </a:r>
          </a:p>
        </p:txBody>
      </p:sp>
      <p:sp>
        <p:nvSpPr>
          <p:cNvPr id="11" name="TextBox 10">
            <a:extLst>
              <a:ext uri="{FF2B5EF4-FFF2-40B4-BE49-F238E27FC236}">
                <a16:creationId xmlns:a16="http://schemas.microsoft.com/office/drawing/2014/main" id="{02D9191F-EA05-69A3-0A6C-878D59DA6565}"/>
              </a:ext>
            </a:extLst>
          </p:cNvPr>
          <p:cNvSpPr txBox="1"/>
          <p:nvPr/>
        </p:nvSpPr>
        <p:spPr>
          <a:xfrm>
            <a:off x="980101" y="4777753"/>
            <a:ext cx="8221049" cy="1959511"/>
          </a:xfrm>
          <a:prstGeom prst="rect">
            <a:avLst/>
          </a:prstGeom>
          <a:noFill/>
        </p:spPr>
        <p:txBody>
          <a:bodyPr wrap="square" rtlCol="0">
            <a:spAutoFit/>
          </a:bodyPr>
          <a:lstStyle/>
          <a:p>
            <a:pPr marL="285750" lvl="0" indent="-285750">
              <a:spcBef>
                <a:spcPts val="800"/>
              </a:spcBef>
              <a:buFont typeface="Arial" panose="020B0604020202020204" pitchFamily="34" charset="0"/>
              <a:buChar char="•"/>
            </a:pPr>
            <a:r>
              <a:rPr lang="en-AU" dirty="0"/>
              <a:t>Aboriginal people are a distinct and viable cultural group with their own cultural beliefs and practices, Law and social needs</a:t>
            </a:r>
          </a:p>
          <a:p>
            <a:pPr marL="285750" lvl="0" indent="-285750">
              <a:spcBef>
                <a:spcPts val="800"/>
              </a:spcBef>
              <a:buFont typeface="Arial" panose="020B0604020202020204" pitchFamily="34" charset="0"/>
              <a:buChar char="•"/>
            </a:pPr>
            <a:r>
              <a:rPr lang="en-AU" dirty="0"/>
              <a:t>Every woman has the right to participate fully in her pregnancy and childbirth care, and determine the environment and nature of such care</a:t>
            </a:r>
          </a:p>
          <a:p>
            <a:pPr marL="285750" lvl="0" indent="-285750">
              <a:spcBef>
                <a:spcPts val="800"/>
              </a:spcBef>
              <a:buFont typeface="Arial" panose="020B0604020202020204" pitchFamily="34" charset="0"/>
              <a:buChar char="•"/>
            </a:pPr>
            <a:r>
              <a:rPr lang="en-AU" dirty="0"/>
              <a:t>Every Aboriginal woman has the right in pregnancy and childbirth to maintain and use her own heritage, customs, language and institutions</a:t>
            </a:r>
          </a:p>
        </p:txBody>
      </p:sp>
      <p:pic>
        <p:nvPicPr>
          <p:cNvPr id="7" name="Picture 6" descr="Shape, square&#10;&#10;Description automatically generated">
            <a:extLst>
              <a:ext uri="{FF2B5EF4-FFF2-40B4-BE49-F238E27FC236}">
                <a16:creationId xmlns:a16="http://schemas.microsoft.com/office/drawing/2014/main" id="{457978FE-5C63-70BA-57F5-AA1BB88B391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368118" y="-45720"/>
            <a:ext cx="2823882" cy="6951286"/>
          </a:xfrm>
          <a:prstGeom prst="rect">
            <a:avLst/>
          </a:prstGeom>
        </p:spPr>
      </p:pic>
      <p:pic>
        <p:nvPicPr>
          <p:cNvPr id="4" name="Picture 3"/>
          <p:cNvPicPr>
            <a:picLocks noChangeAspect="1"/>
          </p:cNvPicPr>
          <p:nvPr/>
        </p:nvPicPr>
        <p:blipFill rotWithShape="1">
          <a:blip r:embed="rId5">
            <a:extLst>
              <a:ext uri="{28A0092B-C50C-407E-A947-70E740481C1C}">
                <a14:useLocalDpi xmlns:a14="http://schemas.microsoft.com/office/drawing/2010/main" val="0"/>
              </a:ext>
            </a:extLst>
          </a:blip>
          <a:srcRect t="44075" r="5249"/>
          <a:stretch/>
        </p:blipFill>
        <p:spPr>
          <a:xfrm>
            <a:off x="1088945" y="1505849"/>
            <a:ext cx="7135199" cy="2807626"/>
          </a:xfrm>
          <a:prstGeom prst="rect">
            <a:avLst/>
          </a:prstGeom>
        </p:spPr>
      </p:pic>
    </p:spTree>
    <p:extLst>
      <p:ext uri="{BB962C8B-B14F-4D97-AF65-F5344CB8AC3E}">
        <p14:creationId xmlns:p14="http://schemas.microsoft.com/office/powerpoint/2010/main" val="331956291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C0EFE834-0111-1F9D-FCC6-8352471E76D7}"/>
              </a:ext>
            </a:extLst>
          </p:cNvPr>
          <p:cNvPicPr>
            <a:picLocks noChangeAspect="1"/>
          </p:cNvPicPr>
          <p:nvPr/>
        </p:nvPicPr>
        <p:blipFill>
          <a:blip r:embed="rId3"/>
          <a:stretch>
            <a:fillRect/>
          </a:stretch>
        </p:blipFill>
        <p:spPr>
          <a:xfrm>
            <a:off x="980101" y="655179"/>
            <a:ext cx="5905500" cy="76200"/>
          </a:xfrm>
          <a:prstGeom prst="rect">
            <a:avLst/>
          </a:prstGeom>
        </p:spPr>
      </p:pic>
      <p:pic>
        <p:nvPicPr>
          <p:cNvPr id="3" name="Picture 2">
            <a:extLst>
              <a:ext uri="{FF2B5EF4-FFF2-40B4-BE49-F238E27FC236}">
                <a16:creationId xmlns:a16="http://schemas.microsoft.com/office/drawing/2014/main" id="{76B077AC-35C0-5851-21D7-7ED5FF3589E3}"/>
              </a:ext>
            </a:extLst>
          </p:cNvPr>
          <p:cNvPicPr>
            <a:picLocks noChangeAspect="1"/>
          </p:cNvPicPr>
          <p:nvPr/>
        </p:nvPicPr>
        <p:blipFill>
          <a:blip r:embed="rId3"/>
          <a:stretch>
            <a:fillRect/>
          </a:stretch>
        </p:blipFill>
        <p:spPr>
          <a:xfrm>
            <a:off x="6928956" y="655179"/>
            <a:ext cx="5905500" cy="76200"/>
          </a:xfrm>
          <a:prstGeom prst="rect">
            <a:avLst/>
          </a:prstGeom>
        </p:spPr>
      </p:pic>
      <p:sp>
        <p:nvSpPr>
          <p:cNvPr id="8" name="Kotak Teks 9">
            <a:extLst>
              <a:ext uri="{FF2B5EF4-FFF2-40B4-BE49-F238E27FC236}">
                <a16:creationId xmlns:a16="http://schemas.microsoft.com/office/drawing/2014/main" id="{FC9804FD-298C-4FC4-92A2-D9E8C50B401F}"/>
              </a:ext>
            </a:extLst>
          </p:cNvPr>
          <p:cNvSpPr txBox="1"/>
          <p:nvPr/>
        </p:nvSpPr>
        <p:spPr>
          <a:xfrm>
            <a:off x="980100" y="982629"/>
            <a:ext cx="11089980" cy="523220"/>
          </a:xfrm>
          <a:prstGeom prst="rect">
            <a:avLst/>
          </a:prstGeom>
          <a:noFill/>
        </p:spPr>
        <p:txBody>
          <a:bodyPr wrap="square" rtlCol="0">
            <a:spAutoFit/>
          </a:bodyPr>
          <a:lstStyle/>
          <a:p>
            <a:r>
              <a:rPr lang="en-US" sz="2800" b="1" dirty="0">
                <a:solidFill>
                  <a:srgbClr val="45808B"/>
                </a:solidFill>
                <a:latin typeface="Calibri" panose="020F0502020204030204" pitchFamily="34" charset="0"/>
                <a:ea typeface="Open Sans" panose="020B0606030504020204" pitchFamily="34" charset="0"/>
                <a:cs typeface="Calibri" panose="020F0502020204030204" pitchFamily="34" charset="0"/>
              </a:rPr>
              <a:t>Birthing at </a:t>
            </a:r>
            <a:r>
              <a:rPr lang="en-US" sz="2800" b="1" dirty="0" err="1">
                <a:solidFill>
                  <a:srgbClr val="45808B"/>
                </a:solidFill>
                <a:latin typeface="Calibri" panose="020F0502020204030204" pitchFamily="34" charset="0"/>
                <a:ea typeface="Open Sans" panose="020B0606030504020204" pitchFamily="34" charset="0"/>
                <a:cs typeface="Calibri" panose="020F0502020204030204" pitchFamily="34" charset="0"/>
              </a:rPr>
              <a:t>Alukura</a:t>
            </a:r>
            <a:r>
              <a:rPr lang="en-US" sz="2800" b="1" dirty="0">
                <a:solidFill>
                  <a:srgbClr val="45808B"/>
                </a:solidFill>
                <a:latin typeface="Calibri" panose="020F0502020204030204" pitchFamily="34" charset="0"/>
                <a:ea typeface="Open Sans" panose="020B0606030504020204" pitchFamily="34" charset="0"/>
                <a:cs typeface="Calibri" panose="020F0502020204030204" pitchFamily="34" charset="0"/>
              </a:rPr>
              <a:t>: Past attempts to establish a midwifery group practice </a:t>
            </a:r>
            <a:endParaRPr lang="en-ID" sz="2800" b="1" dirty="0">
              <a:solidFill>
                <a:srgbClr val="45808B"/>
              </a:solidFill>
              <a:latin typeface="Calibri" panose="020F0502020204030204" pitchFamily="34" charset="0"/>
              <a:ea typeface="Open Sans" panose="020B0606030504020204" pitchFamily="34" charset="0"/>
              <a:cs typeface="Calibri" panose="020F0502020204030204" pitchFamily="34" charset="0"/>
            </a:endParaRPr>
          </a:p>
        </p:txBody>
      </p:sp>
      <p:sp>
        <p:nvSpPr>
          <p:cNvPr id="9" name="TextBox 8">
            <a:extLst>
              <a:ext uri="{FF2B5EF4-FFF2-40B4-BE49-F238E27FC236}">
                <a16:creationId xmlns:a16="http://schemas.microsoft.com/office/drawing/2014/main" id="{6E0D4C2D-1A19-016D-1AD6-08F7248516A3}"/>
              </a:ext>
            </a:extLst>
          </p:cNvPr>
          <p:cNvSpPr txBox="1"/>
          <p:nvPr/>
        </p:nvSpPr>
        <p:spPr>
          <a:xfrm>
            <a:off x="980101" y="1505849"/>
            <a:ext cx="10445889" cy="1323439"/>
          </a:xfrm>
          <a:prstGeom prst="rect">
            <a:avLst/>
          </a:prstGeom>
          <a:noFill/>
        </p:spPr>
        <p:txBody>
          <a:bodyPr wrap="square" rtlCol="0">
            <a:spAutoFit/>
          </a:bodyPr>
          <a:lstStyle/>
          <a:p>
            <a:r>
              <a:rPr lang="en-US" sz="2000" b="1" dirty="0">
                <a:solidFill>
                  <a:srgbClr val="A54C0F"/>
                </a:solidFill>
              </a:rPr>
              <a:t>Recommendation by DAA in </a:t>
            </a:r>
            <a:r>
              <a:rPr lang="en-US" sz="2000" b="1" dirty="0" err="1">
                <a:solidFill>
                  <a:srgbClr val="A54C0F"/>
                </a:solidFill>
              </a:rPr>
              <a:t>Alukura</a:t>
            </a:r>
            <a:r>
              <a:rPr lang="en-US" sz="2000" b="1" dirty="0">
                <a:solidFill>
                  <a:srgbClr val="A54C0F"/>
                </a:solidFill>
              </a:rPr>
              <a:t> Review 1, 1989 </a:t>
            </a:r>
            <a:r>
              <a:rPr lang="en-US" sz="2000" dirty="0"/>
              <a:t>that: </a:t>
            </a:r>
          </a:p>
          <a:p>
            <a:r>
              <a:rPr lang="en-US" sz="2000" i="1" dirty="0" err="1"/>
              <a:t>Alukura</a:t>
            </a:r>
            <a:r>
              <a:rPr lang="en-US" sz="2000" i="1" dirty="0"/>
              <a:t> expand its </a:t>
            </a:r>
            <a:r>
              <a:rPr lang="en-US" sz="2000" i="1" dirty="0" err="1"/>
              <a:t>organisation</a:t>
            </a:r>
            <a:r>
              <a:rPr lang="en-US" sz="2000" i="1" dirty="0"/>
              <a:t> and functions to fully implement women’s preference for their own alternate health and birthing service that fostered cultural support by providing a service run by women: Women’s health is strictly women’s business.</a:t>
            </a:r>
          </a:p>
        </p:txBody>
      </p:sp>
      <p:sp>
        <p:nvSpPr>
          <p:cNvPr id="11" name="TextBox 10">
            <a:extLst>
              <a:ext uri="{FF2B5EF4-FFF2-40B4-BE49-F238E27FC236}">
                <a16:creationId xmlns:a16="http://schemas.microsoft.com/office/drawing/2014/main" id="{02D9191F-EA05-69A3-0A6C-878D59DA6565}"/>
              </a:ext>
            </a:extLst>
          </p:cNvPr>
          <p:cNvSpPr txBox="1"/>
          <p:nvPr/>
        </p:nvSpPr>
        <p:spPr>
          <a:xfrm>
            <a:off x="980100" y="2895946"/>
            <a:ext cx="10876814" cy="2544286"/>
          </a:xfrm>
          <a:prstGeom prst="rect">
            <a:avLst/>
          </a:prstGeom>
          <a:noFill/>
        </p:spPr>
        <p:txBody>
          <a:bodyPr wrap="square" rtlCol="0">
            <a:spAutoFit/>
          </a:bodyPr>
          <a:lstStyle/>
          <a:p>
            <a:pPr marL="342900" indent="-342900">
              <a:spcBef>
                <a:spcPts val="800"/>
              </a:spcBef>
              <a:buFont typeface="Arial" panose="020B0604020202020204" pitchFamily="34" charset="0"/>
              <a:buChar char="•"/>
            </a:pPr>
            <a:r>
              <a:rPr lang="en-AU" b="1" dirty="0" err="1">
                <a:solidFill>
                  <a:srgbClr val="5EB0C3"/>
                </a:solidFill>
              </a:rPr>
              <a:t>Alukura</a:t>
            </a:r>
            <a:r>
              <a:rPr lang="en-AU" b="1" dirty="0">
                <a:solidFill>
                  <a:srgbClr val="5EB0C3"/>
                </a:solidFill>
              </a:rPr>
              <a:t> maternity service, 1993 to 1997</a:t>
            </a:r>
          </a:p>
          <a:p>
            <a:pPr marL="800100" lvl="1" indent="-342900">
              <a:spcBef>
                <a:spcPts val="800"/>
              </a:spcBef>
              <a:buFont typeface="Arial" panose="020B0604020202020204" pitchFamily="34" charset="0"/>
              <a:buChar char="•"/>
            </a:pPr>
            <a:r>
              <a:rPr lang="en-AU" dirty="0"/>
              <a:t>17 births at </a:t>
            </a:r>
            <a:r>
              <a:rPr lang="en-AU" dirty="0" err="1"/>
              <a:t>Alukura</a:t>
            </a:r>
            <a:endParaRPr lang="en-AU" dirty="0"/>
          </a:p>
          <a:p>
            <a:pPr marL="800100" lvl="1" indent="-342900">
              <a:spcBef>
                <a:spcPts val="800"/>
              </a:spcBef>
              <a:buFont typeface="Arial" panose="020B0604020202020204" pitchFamily="34" charset="0"/>
              <a:buChar char="•"/>
            </a:pPr>
            <a:r>
              <a:rPr lang="en-AU" dirty="0"/>
              <a:t>Births attended by midwives, traditional grandmothers, support person, GP</a:t>
            </a:r>
          </a:p>
          <a:p>
            <a:pPr marL="800100" lvl="1" indent="-342900">
              <a:spcBef>
                <a:spcPts val="800"/>
              </a:spcBef>
              <a:buFont typeface="Arial" panose="020B0604020202020204" pitchFamily="34" charset="0"/>
              <a:buChar char="•"/>
            </a:pPr>
            <a:r>
              <a:rPr lang="en-AU" dirty="0"/>
              <a:t>Provision of antenatal and postnatal care</a:t>
            </a:r>
          </a:p>
          <a:p>
            <a:pPr marL="342900" indent="-342900">
              <a:spcBef>
                <a:spcPts val="800"/>
              </a:spcBef>
              <a:buFont typeface="Arial" panose="020B0604020202020204" pitchFamily="34" charset="0"/>
              <a:buChar char="•"/>
            </a:pPr>
            <a:r>
              <a:rPr lang="en-AU" dirty="0"/>
              <a:t>Birthing ceased in 1997 due to an inability to recruit doctors and midwives with sufficient skills and experience for birthing in such setting</a:t>
            </a:r>
          </a:p>
          <a:p>
            <a:pPr marL="342900" indent="-342900">
              <a:spcBef>
                <a:spcPts val="800"/>
              </a:spcBef>
              <a:buFont typeface="Arial" panose="020B0604020202020204" pitchFamily="34" charset="0"/>
              <a:buChar char="•"/>
            </a:pPr>
            <a:r>
              <a:rPr lang="en-AU" dirty="0" err="1"/>
              <a:t>Alukura</a:t>
            </a:r>
            <a:r>
              <a:rPr lang="en-AU" dirty="0"/>
              <a:t> continued to provide antenatal and postnatal care</a:t>
            </a:r>
            <a:endParaRPr lang="en-US" dirty="0"/>
          </a:p>
        </p:txBody>
      </p:sp>
    </p:spTree>
    <p:extLst>
      <p:ext uri="{BB962C8B-B14F-4D97-AF65-F5344CB8AC3E}">
        <p14:creationId xmlns:p14="http://schemas.microsoft.com/office/powerpoint/2010/main" val="302089819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C0EFE834-0111-1F9D-FCC6-8352471E76D7}"/>
              </a:ext>
            </a:extLst>
          </p:cNvPr>
          <p:cNvPicPr>
            <a:picLocks noChangeAspect="1"/>
          </p:cNvPicPr>
          <p:nvPr/>
        </p:nvPicPr>
        <p:blipFill>
          <a:blip r:embed="rId3"/>
          <a:stretch>
            <a:fillRect/>
          </a:stretch>
        </p:blipFill>
        <p:spPr>
          <a:xfrm>
            <a:off x="980101" y="655179"/>
            <a:ext cx="5905500" cy="76200"/>
          </a:xfrm>
          <a:prstGeom prst="rect">
            <a:avLst/>
          </a:prstGeom>
        </p:spPr>
      </p:pic>
      <p:pic>
        <p:nvPicPr>
          <p:cNvPr id="3" name="Picture 2">
            <a:extLst>
              <a:ext uri="{FF2B5EF4-FFF2-40B4-BE49-F238E27FC236}">
                <a16:creationId xmlns:a16="http://schemas.microsoft.com/office/drawing/2014/main" id="{76B077AC-35C0-5851-21D7-7ED5FF3589E3}"/>
              </a:ext>
            </a:extLst>
          </p:cNvPr>
          <p:cNvPicPr>
            <a:picLocks noChangeAspect="1"/>
          </p:cNvPicPr>
          <p:nvPr/>
        </p:nvPicPr>
        <p:blipFill>
          <a:blip r:embed="rId3"/>
          <a:stretch>
            <a:fillRect/>
          </a:stretch>
        </p:blipFill>
        <p:spPr>
          <a:xfrm>
            <a:off x="6928956" y="655179"/>
            <a:ext cx="5905500" cy="76200"/>
          </a:xfrm>
          <a:prstGeom prst="rect">
            <a:avLst/>
          </a:prstGeom>
        </p:spPr>
      </p:pic>
      <p:sp>
        <p:nvSpPr>
          <p:cNvPr id="8" name="Kotak Teks 9">
            <a:extLst>
              <a:ext uri="{FF2B5EF4-FFF2-40B4-BE49-F238E27FC236}">
                <a16:creationId xmlns:a16="http://schemas.microsoft.com/office/drawing/2014/main" id="{FC9804FD-298C-4FC4-92A2-D9E8C50B401F}"/>
              </a:ext>
            </a:extLst>
          </p:cNvPr>
          <p:cNvSpPr txBox="1"/>
          <p:nvPr/>
        </p:nvSpPr>
        <p:spPr>
          <a:xfrm>
            <a:off x="980100" y="982629"/>
            <a:ext cx="11089980" cy="523220"/>
          </a:xfrm>
          <a:prstGeom prst="rect">
            <a:avLst/>
          </a:prstGeom>
          <a:noFill/>
        </p:spPr>
        <p:txBody>
          <a:bodyPr wrap="square" rtlCol="0">
            <a:spAutoFit/>
          </a:bodyPr>
          <a:lstStyle/>
          <a:p>
            <a:r>
              <a:rPr lang="en-US" sz="2800" b="1" dirty="0">
                <a:solidFill>
                  <a:srgbClr val="45808B"/>
                </a:solidFill>
                <a:latin typeface="Calibri" panose="020F0502020204030204" pitchFamily="34" charset="0"/>
                <a:ea typeface="Open Sans" panose="020B0606030504020204" pitchFamily="34" charset="0"/>
                <a:cs typeface="Calibri" panose="020F0502020204030204" pitchFamily="34" charset="0"/>
              </a:rPr>
              <a:t>Birthing at </a:t>
            </a:r>
            <a:r>
              <a:rPr lang="en-US" sz="2800" b="1" dirty="0" err="1">
                <a:solidFill>
                  <a:srgbClr val="45808B"/>
                </a:solidFill>
                <a:latin typeface="Calibri" panose="020F0502020204030204" pitchFamily="34" charset="0"/>
                <a:ea typeface="Open Sans" panose="020B0606030504020204" pitchFamily="34" charset="0"/>
                <a:cs typeface="Calibri" panose="020F0502020204030204" pitchFamily="34" charset="0"/>
              </a:rPr>
              <a:t>Alukura</a:t>
            </a:r>
            <a:r>
              <a:rPr lang="en-US" sz="2800" b="1" dirty="0">
                <a:solidFill>
                  <a:srgbClr val="45808B"/>
                </a:solidFill>
                <a:latin typeface="Calibri" panose="020F0502020204030204" pitchFamily="34" charset="0"/>
                <a:ea typeface="Open Sans" panose="020B0606030504020204" pitchFamily="34" charset="0"/>
                <a:cs typeface="Calibri" panose="020F0502020204030204" pitchFamily="34" charset="0"/>
              </a:rPr>
              <a:t>: Past attempts to establish a midwifery group practice </a:t>
            </a:r>
            <a:endParaRPr lang="en-ID" sz="2800" b="1" dirty="0">
              <a:solidFill>
                <a:srgbClr val="45808B"/>
              </a:solidFill>
              <a:latin typeface="Calibri" panose="020F0502020204030204" pitchFamily="34" charset="0"/>
              <a:ea typeface="Open Sans" panose="020B0606030504020204" pitchFamily="34" charset="0"/>
              <a:cs typeface="Calibri" panose="020F0502020204030204" pitchFamily="34" charset="0"/>
            </a:endParaRPr>
          </a:p>
        </p:txBody>
      </p:sp>
      <p:sp>
        <p:nvSpPr>
          <p:cNvPr id="9" name="TextBox 8">
            <a:extLst>
              <a:ext uri="{FF2B5EF4-FFF2-40B4-BE49-F238E27FC236}">
                <a16:creationId xmlns:a16="http://schemas.microsoft.com/office/drawing/2014/main" id="{6E0D4C2D-1A19-016D-1AD6-08F7248516A3}"/>
              </a:ext>
            </a:extLst>
          </p:cNvPr>
          <p:cNvSpPr txBox="1"/>
          <p:nvPr/>
        </p:nvSpPr>
        <p:spPr>
          <a:xfrm>
            <a:off x="980101" y="1505849"/>
            <a:ext cx="10445889" cy="400110"/>
          </a:xfrm>
          <a:prstGeom prst="rect">
            <a:avLst/>
          </a:prstGeom>
          <a:noFill/>
        </p:spPr>
        <p:txBody>
          <a:bodyPr wrap="square" rtlCol="0">
            <a:spAutoFit/>
          </a:bodyPr>
          <a:lstStyle/>
          <a:p>
            <a:r>
              <a:rPr lang="en-US" sz="2000" b="1" dirty="0" err="1">
                <a:solidFill>
                  <a:srgbClr val="A54C0F"/>
                </a:solidFill>
              </a:rPr>
              <a:t>Alukura</a:t>
            </a:r>
            <a:r>
              <a:rPr lang="en-US" sz="2000" b="1" dirty="0">
                <a:solidFill>
                  <a:srgbClr val="A54C0F"/>
                </a:solidFill>
              </a:rPr>
              <a:t> Review 2, 1998; Maternity Service 2002-2005</a:t>
            </a:r>
            <a:endParaRPr lang="en-US" sz="2000" i="1" dirty="0">
              <a:solidFill>
                <a:srgbClr val="A54C0F"/>
              </a:solidFill>
            </a:endParaRPr>
          </a:p>
        </p:txBody>
      </p:sp>
      <p:sp>
        <p:nvSpPr>
          <p:cNvPr id="11" name="TextBox 10">
            <a:extLst>
              <a:ext uri="{FF2B5EF4-FFF2-40B4-BE49-F238E27FC236}">
                <a16:creationId xmlns:a16="http://schemas.microsoft.com/office/drawing/2014/main" id="{02D9191F-EA05-69A3-0A6C-878D59DA6565}"/>
              </a:ext>
            </a:extLst>
          </p:cNvPr>
          <p:cNvSpPr txBox="1"/>
          <p:nvPr/>
        </p:nvSpPr>
        <p:spPr>
          <a:xfrm>
            <a:off x="980100" y="2036410"/>
            <a:ext cx="10876814" cy="5098832"/>
          </a:xfrm>
          <a:prstGeom prst="rect">
            <a:avLst/>
          </a:prstGeom>
          <a:noFill/>
        </p:spPr>
        <p:txBody>
          <a:bodyPr wrap="square" rtlCol="0">
            <a:spAutoFit/>
          </a:bodyPr>
          <a:lstStyle/>
          <a:p>
            <a:pPr marL="342900" indent="-342900">
              <a:spcBef>
                <a:spcPts val="800"/>
              </a:spcBef>
              <a:buFont typeface="Arial" panose="020B0604020202020204" pitchFamily="34" charset="0"/>
              <a:buChar char="•"/>
            </a:pPr>
            <a:r>
              <a:rPr lang="en-AU" dirty="0"/>
              <a:t>Second review of </a:t>
            </a:r>
            <a:r>
              <a:rPr lang="en-AU" dirty="0" err="1"/>
              <a:t>Alukura</a:t>
            </a:r>
            <a:r>
              <a:rPr lang="en-AU" dirty="0"/>
              <a:t> found:</a:t>
            </a:r>
          </a:p>
          <a:p>
            <a:pPr marL="800100" lvl="1" indent="-342900">
              <a:spcBef>
                <a:spcPts val="800"/>
              </a:spcBef>
              <a:buFont typeface="Courier New" panose="02070309020205020404" pitchFamily="49" charset="0"/>
              <a:buChar char="o"/>
            </a:pPr>
            <a:r>
              <a:rPr lang="en-AU" dirty="0" err="1"/>
              <a:t>Alukura</a:t>
            </a:r>
            <a:r>
              <a:rPr lang="en-AU" dirty="0"/>
              <a:t> was recognised as playing a key role for Aboriginal women</a:t>
            </a:r>
          </a:p>
          <a:p>
            <a:pPr marL="800100" lvl="1" indent="-342900">
              <a:spcBef>
                <a:spcPts val="800"/>
              </a:spcBef>
              <a:buFont typeface="Courier New" panose="02070309020205020404" pitchFamily="49" charset="0"/>
              <a:buChar char="o"/>
            </a:pPr>
            <a:r>
              <a:rPr lang="en-AU" dirty="0"/>
              <a:t>Quality of care considered to be technically high, culturally appropriate and sensitive</a:t>
            </a:r>
          </a:p>
          <a:p>
            <a:pPr marL="800100" lvl="1" indent="-342900">
              <a:spcBef>
                <a:spcPts val="800"/>
              </a:spcBef>
              <a:buFont typeface="Courier New" panose="02070309020205020404" pitchFamily="49" charset="0"/>
              <a:buChar char="o"/>
            </a:pPr>
            <a:r>
              <a:rPr lang="en-AU" dirty="0"/>
              <a:t>Many young Aboriginal women’s preferred place for birthing was Alice Springs Hospital</a:t>
            </a:r>
          </a:p>
          <a:p>
            <a:pPr marL="342900" indent="-342900">
              <a:spcBef>
                <a:spcPts val="800"/>
              </a:spcBef>
              <a:buFont typeface="Arial" panose="020B0604020202020204" pitchFamily="34" charset="0"/>
              <a:buChar char="•"/>
            </a:pPr>
            <a:r>
              <a:rPr lang="en-AU" b="1" dirty="0">
                <a:solidFill>
                  <a:srgbClr val="5EB0C3"/>
                </a:solidFill>
              </a:rPr>
              <a:t>Maternity service (MGP) 2002 – 2005</a:t>
            </a:r>
          </a:p>
          <a:p>
            <a:pPr marL="800100" lvl="1" indent="-342900">
              <a:spcBef>
                <a:spcPts val="800"/>
              </a:spcBef>
              <a:buFont typeface="Courier New" panose="02070309020205020404" pitchFamily="49" charset="0"/>
              <a:buChar char="o"/>
            </a:pPr>
            <a:r>
              <a:rPr lang="en-AU" dirty="0"/>
              <a:t>Birthing service recommenced with agreement with Alice Springs Hospital (ASH) that would enable </a:t>
            </a:r>
            <a:r>
              <a:rPr lang="en-AU" dirty="0" err="1"/>
              <a:t>Alukura</a:t>
            </a:r>
            <a:r>
              <a:rPr lang="en-AU" dirty="0"/>
              <a:t> midwives to maintain accreditation for small number of </a:t>
            </a:r>
            <a:r>
              <a:rPr lang="en-AU" dirty="0" err="1"/>
              <a:t>Alukura</a:t>
            </a:r>
            <a:r>
              <a:rPr lang="en-AU" dirty="0"/>
              <a:t> births</a:t>
            </a:r>
          </a:p>
          <a:p>
            <a:pPr marL="800100" lvl="1" indent="-342900">
              <a:spcBef>
                <a:spcPts val="800"/>
              </a:spcBef>
              <a:buFont typeface="Courier New" panose="02070309020205020404" pitchFamily="49" charset="0"/>
              <a:buChar char="o"/>
            </a:pPr>
            <a:r>
              <a:rPr lang="en-AU" dirty="0"/>
              <a:t>Visiting privileges for </a:t>
            </a:r>
            <a:r>
              <a:rPr lang="en-AU" dirty="0" err="1"/>
              <a:t>Alukura</a:t>
            </a:r>
            <a:r>
              <a:rPr lang="en-AU" dirty="0"/>
              <a:t> midwives to ASH as Independent Midwives to birth with low risk women</a:t>
            </a:r>
          </a:p>
          <a:p>
            <a:pPr marL="800100" lvl="1" indent="-342900">
              <a:spcBef>
                <a:spcPts val="800"/>
              </a:spcBef>
              <a:buFont typeface="Courier New" panose="02070309020205020404" pitchFamily="49" charset="0"/>
              <a:buChar char="o"/>
            </a:pPr>
            <a:r>
              <a:rPr lang="en-AU" dirty="0"/>
              <a:t>Manage births of eligible </a:t>
            </a:r>
            <a:r>
              <a:rPr lang="en-AU" dirty="0" err="1"/>
              <a:t>Alukura</a:t>
            </a:r>
            <a:r>
              <a:rPr lang="en-AU" dirty="0"/>
              <a:t> clients at ASH (improved continuity of care)</a:t>
            </a:r>
          </a:p>
          <a:p>
            <a:pPr marL="800100" lvl="1" indent="-342900">
              <a:spcBef>
                <a:spcPts val="800"/>
              </a:spcBef>
              <a:buFont typeface="Courier New" panose="02070309020205020404" pitchFamily="49" charset="0"/>
              <a:buChar char="o"/>
            </a:pPr>
            <a:r>
              <a:rPr lang="en-AU" dirty="0"/>
              <a:t>88 births from 2002-2005; critical incident in 2005 led to temporary cessation of birthing service and review of ASH birthing agreement</a:t>
            </a:r>
          </a:p>
          <a:p>
            <a:pPr marL="800100" lvl="1" indent="-342900">
              <a:spcBef>
                <a:spcPts val="800"/>
              </a:spcBef>
              <a:buFont typeface="Courier New" panose="02070309020205020404" pitchFamily="49" charset="0"/>
              <a:buChar char="o"/>
            </a:pPr>
            <a:r>
              <a:rPr lang="en-AU" dirty="0"/>
              <a:t>Key issue: clinical governance</a:t>
            </a:r>
          </a:p>
          <a:p>
            <a:pPr marL="800100" lvl="1" indent="-342900">
              <a:spcBef>
                <a:spcPts val="800"/>
              </a:spcBef>
              <a:buFont typeface="Courier New" panose="02070309020205020404" pitchFamily="49" charset="0"/>
              <a:buChar char="o"/>
            </a:pPr>
            <a:endParaRPr lang="en-AU" dirty="0"/>
          </a:p>
          <a:p>
            <a:pPr marL="800100" lvl="1" indent="-342900">
              <a:spcBef>
                <a:spcPts val="800"/>
              </a:spcBef>
              <a:buFont typeface="Arial" panose="020B0604020202020204" pitchFamily="34" charset="0"/>
              <a:buChar char="•"/>
            </a:pPr>
            <a:endParaRPr lang="en-US" dirty="0"/>
          </a:p>
        </p:txBody>
      </p:sp>
    </p:spTree>
    <p:extLst>
      <p:ext uri="{BB962C8B-B14F-4D97-AF65-F5344CB8AC3E}">
        <p14:creationId xmlns:p14="http://schemas.microsoft.com/office/powerpoint/2010/main" val="56278430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C0EFE834-0111-1F9D-FCC6-8352471E76D7}"/>
              </a:ext>
            </a:extLst>
          </p:cNvPr>
          <p:cNvPicPr>
            <a:picLocks noChangeAspect="1"/>
          </p:cNvPicPr>
          <p:nvPr/>
        </p:nvPicPr>
        <p:blipFill>
          <a:blip r:embed="rId3"/>
          <a:stretch>
            <a:fillRect/>
          </a:stretch>
        </p:blipFill>
        <p:spPr>
          <a:xfrm>
            <a:off x="980101" y="655179"/>
            <a:ext cx="5905500" cy="76200"/>
          </a:xfrm>
          <a:prstGeom prst="rect">
            <a:avLst/>
          </a:prstGeom>
        </p:spPr>
      </p:pic>
      <p:pic>
        <p:nvPicPr>
          <p:cNvPr id="3" name="Picture 2">
            <a:extLst>
              <a:ext uri="{FF2B5EF4-FFF2-40B4-BE49-F238E27FC236}">
                <a16:creationId xmlns:a16="http://schemas.microsoft.com/office/drawing/2014/main" id="{76B077AC-35C0-5851-21D7-7ED5FF3589E3}"/>
              </a:ext>
            </a:extLst>
          </p:cNvPr>
          <p:cNvPicPr>
            <a:picLocks noChangeAspect="1"/>
          </p:cNvPicPr>
          <p:nvPr/>
        </p:nvPicPr>
        <p:blipFill>
          <a:blip r:embed="rId3"/>
          <a:stretch>
            <a:fillRect/>
          </a:stretch>
        </p:blipFill>
        <p:spPr>
          <a:xfrm>
            <a:off x="6928956" y="655179"/>
            <a:ext cx="5905500" cy="76200"/>
          </a:xfrm>
          <a:prstGeom prst="rect">
            <a:avLst/>
          </a:prstGeom>
        </p:spPr>
      </p:pic>
      <p:sp>
        <p:nvSpPr>
          <p:cNvPr id="8" name="Kotak Teks 9">
            <a:extLst>
              <a:ext uri="{FF2B5EF4-FFF2-40B4-BE49-F238E27FC236}">
                <a16:creationId xmlns:a16="http://schemas.microsoft.com/office/drawing/2014/main" id="{FC9804FD-298C-4FC4-92A2-D9E8C50B401F}"/>
              </a:ext>
            </a:extLst>
          </p:cNvPr>
          <p:cNvSpPr txBox="1"/>
          <p:nvPr/>
        </p:nvSpPr>
        <p:spPr>
          <a:xfrm>
            <a:off x="980100" y="982629"/>
            <a:ext cx="11089980" cy="523220"/>
          </a:xfrm>
          <a:prstGeom prst="rect">
            <a:avLst/>
          </a:prstGeom>
          <a:noFill/>
        </p:spPr>
        <p:txBody>
          <a:bodyPr wrap="square" rtlCol="0">
            <a:spAutoFit/>
          </a:bodyPr>
          <a:lstStyle/>
          <a:p>
            <a:r>
              <a:rPr lang="en-US" sz="2800" b="1" dirty="0">
                <a:solidFill>
                  <a:srgbClr val="45808B"/>
                </a:solidFill>
                <a:latin typeface="Calibri" panose="020F0502020204030204" pitchFamily="34" charset="0"/>
                <a:ea typeface="Open Sans" panose="020B0606030504020204" pitchFamily="34" charset="0"/>
                <a:cs typeface="Calibri" panose="020F0502020204030204" pitchFamily="34" charset="0"/>
              </a:rPr>
              <a:t>Birthing at </a:t>
            </a:r>
            <a:r>
              <a:rPr lang="en-US" sz="2800" b="1" dirty="0" err="1">
                <a:solidFill>
                  <a:srgbClr val="45808B"/>
                </a:solidFill>
                <a:latin typeface="Calibri" panose="020F0502020204030204" pitchFamily="34" charset="0"/>
                <a:ea typeface="Open Sans" panose="020B0606030504020204" pitchFamily="34" charset="0"/>
                <a:cs typeface="Calibri" panose="020F0502020204030204" pitchFamily="34" charset="0"/>
              </a:rPr>
              <a:t>Alukura</a:t>
            </a:r>
            <a:r>
              <a:rPr lang="en-US" sz="2800" b="1" dirty="0">
                <a:solidFill>
                  <a:srgbClr val="45808B"/>
                </a:solidFill>
                <a:latin typeface="Calibri" panose="020F0502020204030204" pitchFamily="34" charset="0"/>
                <a:ea typeface="Open Sans" panose="020B0606030504020204" pitchFamily="34" charset="0"/>
                <a:cs typeface="Calibri" panose="020F0502020204030204" pitchFamily="34" charset="0"/>
              </a:rPr>
              <a:t>: Past attempts to establish a midwifery group practice </a:t>
            </a:r>
            <a:endParaRPr lang="en-ID" sz="2800" b="1" dirty="0">
              <a:solidFill>
                <a:srgbClr val="45808B"/>
              </a:solidFill>
              <a:latin typeface="Calibri" panose="020F0502020204030204" pitchFamily="34" charset="0"/>
              <a:ea typeface="Open Sans" panose="020B0606030504020204" pitchFamily="34" charset="0"/>
              <a:cs typeface="Calibri" panose="020F0502020204030204" pitchFamily="34" charset="0"/>
            </a:endParaRPr>
          </a:p>
        </p:txBody>
      </p:sp>
      <p:sp>
        <p:nvSpPr>
          <p:cNvPr id="9" name="TextBox 8">
            <a:extLst>
              <a:ext uri="{FF2B5EF4-FFF2-40B4-BE49-F238E27FC236}">
                <a16:creationId xmlns:a16="http://schemas.microsoft.com/office/drawing/2014/main" id="{6E0D4C2D-1A19-016D-1AD6-08F7248516A3}"/>
              </a:ext>
            </a:extLst>
          </p:cNvPr>
          <p:cNvSpPr txBox="1"/>
          <p:nvPr/>
        </p:nvSpPr>
        <p:spPr>
          <a:xfrm>
            <a:off x="980101" y="1505849"/>
            <a:ext cx="10445889" cy="400110"/>
          </a:xfrm>
          <a:prstGeom prst="rect">
            <a:avLst/>
          </a:prstGeom>
          <a:noFill/>
        </p:spPr>
        <p:txBody>
          <a:bodyPr wrap="square" rtlCol="0">
            <a:spAutoFit/>
          </a:bodyPr>
          <a:lstStyle/>
          <a:p>
            <a:r>
              <a:rPr lang="en-US" sz="2000" b="1" dirty="0" err="1">
                <a:solidFill>
                  <a:srgbClr val="A54C0F"/>
                </a:solidFill>
              </a:rPr>
              <a:t>Alukura</a:t>
            </a:r>
            <a:r>
              <a:rPr lang="en-US" sz="2000" b="1" dirty="0">
                <a:solidFill>
                  <a:srgbClr val="A54C0F"/>
                </a:solidFill>
              </a:rPr>
              <a:t> MGP 2010-2011</a:t>
            </a:r>
            <a:endParaRPr lang="en-US" sz="2000" i="1" dirty="0">
              <a:solidFill>
                <a:srgbClr val="A54C0F"/>
              </a:solidFill>
            </a:endParaRPr>
          </a:p>
        </p:txBody>
      </p:sp>
      <p:sp>
        <p:nvSpPr>
          <p:cNvPr id="11" name="TextBox 10">
            <a:extLst>
              <a:ext uri="{FF2B5EF4-FFF2-40B4-BE49-F238E27FC236}">
                <a16:creationId xmlns:a16="http://schemas.microsoft.com/office/drawing/2014/main" id="{02D9191F-EA05-69A3-0A6C-878D59DA6565}"/>
              </a:ext>
            </a:extLst>
          </p:cNvPr>
          <p:cNvSpPr txBox="1"/>
          <p:nvPr/>
        </p:nvSpPr>
        <p:spPr>
          <a:xfrm>
            <a:off x="980100" y="2036410"/>
            <a:ext cx="10876814" cy="2923877"/>
          </a:xfrm>
          <a:prstGeom prst="rect">
            <a:avLst/>
          </a:prstGeom>
          <a:noFill/>
        </p:spPr>
        <p:txBody>
          <a:bodyPr wrap="square" rtlCol="0">
            <a:spAutoFit/>
          </a:bodyPr>
          <a:lstStyle/>
          <a:p>
            <a:pPr marL="342900" indent="-342900">
              <a:spcBef>
                <a:spcPts val="800"/>
              </a:spcBef>
              <a:buFont typeface="Arial" panose="020B0604020202020204" pitchFamily="34" charset="0"/>
              <a:buChar char="•"/>
            </a:pPr>
            <a:r>
              <a:rPr lang="en-AU" dirty="0"/>
              <a:t>Maternity group practice re-established in 2010</a:t>
            </a:r>
          </a:p>
          <a:p>
            <a:pPr marL="800100" lvl="1" indent="-342900">
              <a:spcBef>
                <a:spcPts val="800"/>
              </a:spcBef>
              <a:buFont typeface="Courier New" panose="02070309020205020404" pitchFamily="49" charset="0"/>
              <a:buChar char="o"/>
            </a:pPr>
            <a:r>
              <a:rPr lang="en-AU" dirty="0"/>
              <a:t>Updated birthing agreement with </a:t>
            </a:r>
            <a:r>
              <a:rPr lang="en-AU" dirty="0" err="1"/>
              <a:t>Alukura</a:t>
            </a:r>
            <a:r>
              <a:rPr lang="en-AU" dirty="0"/>
              <a:t> midwives under direct clinical supervision of ASH obstetricians</a:t>
            </a:r>
          </a:p>
          <a:p>
            <a:pPr marL="800100" lvl="1" indent="-342900">
              <a:spcBef>
                <a:spcPts val="800"/>
              </a:spcBef>
              <a:buFont typeface="Courier New" panose="02070309020205020404" pitchFamily="49" charset="0"/>
              <a:buChar char="o"/>
            </a:pPr>
            <a:r>
              <a:rPr lang="en-AU" dirty="0" err="1"/>
              <a:t>Alukura</a:t>
            </a:r>
            <a:r>
              <a:rPr lang="en-AU" dirty="0"/>
              <a:t> midwives part of ASH orientation, induction and professional development</a:t>
            </a:r>
          </a:p>
          <a:p>
            <a:pPr marL="800100" lvl="1" indent="-342900">
              <a:spcBef>
                <a:spcPts val="800"/>
              </a:spcBef>
              <a:buFont typeface="Courier New" panose="02070309020205020404" pitchFamily="49" charset="0"/>
              <a:buChar char="o"/>
            </a:pPr>
            <a:r>
              <a:rPr lang="en-AU" dirty="0"/>
              <a:t>Birthing for high and low risk women to ensure skills maintenance for all births</a:t>
            </a:r>
          </a:p>
          <a:p>
            <a:pPr marL="800100" lvl="1" indent="-342900">
              <a:spcBef>
                <a:spcPts val="800"/>
              </a:spcBef>
              <a:buFont typeface="Courier New" panose="02070309020205020404" pitchFamily="49" charset="0"/>
              <a:buChar char="o"/>
            </a:pPr>
            <a:r>
              <a:rPr lang="en-AU" dirty="0"/>
              <a:t>Provision of higher level of continuity of care</a:t>
            </a:r>
          </a:p>
          <a:p>
            <a:pPr marL="342900" indent="-342900">
              <a:spcBef>
                <a:spcPts val="800"/>
              </a:spcBef>
              <a:buFont typeface="Arial" panose="020B0604020202020204" pitchFamily="34" charset="0"/>
              <a:buChar char="•"/>
            </a:pPr>
            <a:r>
              <a:rPr lang="en-AU" dirty="0"/>
              <a:t>Ceased in 2011 due to shortage of midwives eligible for Medicare billing and capable of birthing at both </a:t>
            </a:r>
            <a:r>
              <a:rPr lang="en-AU" dirty="0" err="1"/>
              <a:t>Alukura</a:t>
            </a:r>
            <a:r>
              <a:rPr lang="en-AU" dirty="0"/>
              <a:t> and Alice Springs Hospital</a:t>
            </a:r>
          </a:p>
          <a:p>
            <a:pPr marL="800100" lvl="1" indent="-342900">
              <a:spcBef>
                <a:spcPts val="800"/>
              </a:spcBef>
              <a:buFont typeface="Arial" panose="020B0604020202020204" pitchFamily="34" charset="0"/>
              <a:buChar char="•"/>
            </a:pPr>
            <a:endParaRPr lang="en-US" dirty="0"/>
          </a:p>
        </p:txBody>
      </p:sp>
      <p:sp>
        <p:nvSpPr>
          <p:cNvPr id="7" name="TextBox 6">
            <a:extLst>
              <a:ext uri="{FF2B5EF4-FFF2-40B4-BE49-F238E27FC236}">
                <a16:creationId xmlns:a16="http://schemas.microsoft.com/office/drawing/2014/main" id="{6E0D4C2D-1A19-016D-1AD6-08F7248516A3}"/>
              </a:ext>
            </a:extLst>
          </p:cNvPr>
          <p:cNvSpPr txBox="1"/>
          <p:nvPr/>
        </p:nvSpPr>
        <p:spPr>
          <a:xfrm>
            <a:off x="980101" y="4684384"/>
            <a:ext cx="10445889" cy="707886"/>
          </a:xfrm>
          <a:prstGeom prst="rect">
            <a:avLst/>
          </a:prstGeom>
          <a:noFill/>
        </p:spPr>
        <p:txBody>
          <a:bodyPr wrap="square" rtlCol="0">
            <a:spAutoFit/>
          </a:bodyPr>
          <a:lstStyle/>
          <a:p>
            <a:r>
              <a:rPr lang="en-US" sz="2000" b="1" dirty="0">
                <a:solidFill>
                  <a:srgbClr val="5EB0C3"/>
                </a:solidFill>
              </a:rPr>
              <a:t>Whilst we had done well in providing quality antenatal and postnatal care, we had not been able to consistently integrate this with birthing in a sustainable way.</a:t>
            </a:r>
            <a:endParaRPr lang="en-US" sz="2000" i="1" dirty="0">
              <a:solidFill>
                <a:srgbClr val="5EB0C3"/>
              </a:solidFill>
            </a:endParaRPr>
          </a:p>
        </p:txBody>
      </p:sp>
    </p:spTree>
    <p:extLst>
      <p:ext uri="{BB962C8B-B14F-4D97-AF65-F5344CB8AC3E}">
        <p14:creationId xmlns:p14="http://schemas.microsoft.com/office/powerpoint/2010/main" val="299133465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Kotak Teks 3">
            <a:extLst>
              <a:ext uri="{FF2B5EF4-FFF2-40B4-BE49-F238E27FC236}">
                <a16:creationId xmlns:a16="http://schemas.microsoft.com/office/drawing/2014/main" id="{5280047B-8D45-491D-A6A2-7BCAE4E7798F}"/>
              </a:ext>
            </a:extLst>
          </p:cNvPr>
          <p:cNvSpPr txBox="1"/>
          <p:nvPr/>
        </p:nvSpPr>
        <p:spPr>
          <a:xfrm>
            <a:off x="936239" y="865622"/>
            <a:ext cx="7595285" cy="523220"/>
          </a:xfrm>
          <a:prstGeom prst="rect">
            <a:avLst/>
          </a:prstGeom>
          <a:noFill/>
        </p:spPr>
        <p:txBody>
          <a:bodyPr wrap="square" rtlCol="0">
            <a:spAutoFit/>
          </a:bodyPr>
          <a:lstStyle/>
          <a:p>
            <a:r>
              <a:rPr lang="en-US" sz="2800" b="1" dirty="0">
                <a:solidFill>
                  <a:srgbClr val="2E808B"/>
                </a:solidFill>
                <a:latin typeface="Calibri" panose="020F0502020204030204" pitchFamily="34" charset="0"/>
                <a:ea typeface="Open Sans" panose="020B0606030504020204" pitchFamily="34" charset="0"/>
                <a:cs typeface="Calibri" panose="020F0502020204030204" pitchFamily="34" charset="0"/>
              </a:rPr>
              <a:t>Introduction and acknowledgment of Country</a:t>
            </a:r>
            <a:endParaRPr lang="en-ID" sz="2800" b="1" dirty="0">
              <a:solidFill>
                <a:srgbClr val="2E808B"/>
              </a:solidFill>
              <a:latin typeface="Calibri" panose="020F0502020204030204" pitchFamily="34" charset="0"/>
              <a:ea typeface="Open Sans" panose="020B0606030504020204" pitchFamily="34" charset="0"/>
              <a:cs typeface="Calibri" panose="020F0502020204030204" pitchFamily="34" charset="0"/>
            </a:endParaRPr>
          </a:p>
        </p:txBody>
      </p:sp>
      <p:pic>
        <p:nvPicPr>
          <p:cNvPr id="12" name="Tampungan Gambar 11">
            <a:extLst>
              <a:ext uri="{FF2B5EF4-FFF2-40B4-BE49-F238E27FC236}">
                <a16:creationId xmlns:a16="http://schemas.microsoft.com/office/drawing/2014/main" id="{66E191BA-8119-4278-A5A8-C576C3ED58EF}"/>
              </a:ext>
            </a:extLst>
          </p:cNvPr>
          <p:cNvPicPr>
            <a:picLocks noGrp="1" noChangeAspect="1"/>
          </p:cNvPicPr>
          <p:nvPr>
            <p:ph type="pic" sz="quarter" idx="11"/>
          </p:nvPr>
        </p:nvPicPr>
        <p:blipFill>
          <a:blip r:embed="rId3" cstate="print">
            <a:extLst>
              <a:ext uri="{28A0092B-C50C-407E-A947-70E740481C1C}">
                <a14:useLocalDpi xmlns:a14="http://schemas.microsoft.com/office/drawing/2010/main" val="0"/>
              </a:ext>
            </a:extLst>
          </a:blip>
          <a:stretch>
            <a:fillRect/>
          </a:stretch>
        </p:blipFill>
        <p:spPr>
          <a:xfrm>
            <a:off x="1555380" y="2381596"/>
            <a:ext cx="1812490" cy="2094807"/>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2" name="Picture 1">
            <a:extLst>
              <a:ext uri="{FF2B5EF4-FFF2-40B4-BE49-F238E27FC236}">
                <a16:creationId xmlns:a16="http://schemas.microsoft.com/office/drawing/2014/main" id="{97AE9436-4386-824C-7786-D3A292F39CF5}"/>
              </a:ext>
            </a:extLst>
          </p:cNvPr>
          <p:cNvPicPr>
            <a:picLocks noChangeAspect="1"/>
          </p:cNvPicPr>
          <p:nvPr/>
        </p:nvPicPr>
        <p:blipFill>
          <a:blip r:embed="rId4"/>
          <a:stretch>
            <a:fillRect/>
          </a:stretch>
        </p:blipFill>
        <p:spPr>
          <a:xfrm>
            <a:off x="980101" y="655179"/>
            <a:ext cx="5905500" cy="76200"/>
          </a:xfrm>
          <a:prstGeom prst="rect">
            <a:avLst/>
          </a:prstGeom>
        </p:spPr>
      </p:pic>
      <p:pic>
        <p:nvPicPr>
          <p:cNvPr id="3" name="Picture 2">
            <a:extLst>
              <a:ext uri="{FF2B5EF4-FFF2-40B4-BE49-F238E27FC236}">
                <a16:creationId xmlns:a16="http://schemas.microsoft.com/office/drawing/2014/main" id="{78649EDE-AE84-B3E2-17D6-EFC926C90A83}"/>
              </a:ext>
            </a:extLst>
          </p:cNvPr>
          <p:cNvPicPr>
            <a:picLocks noChangeAspect="1"/>
          </p:cNvPicPr>
          <p:nvPr/>
        </p:nvPicPr>
        <p:blipFill>
          <a:blip r:embed="rId4"/>
          <a:stretch>
            <a:fillRect/>
          </a:stretch>
        </p:blipFill>
        <p:spPr>
          <a:xfrm>
            <a:off x="6928956" y="655179"/>
            <a:ext cx="5905500" cy="76200"/>
          </a:xfrm>
          <a:prstGeom prst="rect">
            <a:avLst/>
          </a:prstGeom>
        </p:spPr>
      </p:pic>
      <p:pic>
        <p:nvPicPr>
          <p:cNvPr id="14" name="Picture 13" descr="Shape, square&#10;&#10;Description automatically generated">
            <a:extLst>
              <a:ext uri="{FF2B5EF4-FFF2-40B4-BE49-F238E27FC236}">
                <a16:creationId xmlns:a16="http://schemas.microsoft.com/office/drawing/2014/main" id="{457978FE-5C63-70BA-57F5-AA1BB88B391C}"/>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368118" y="-45720"/>
            <a:ext cx="2823882" cy="6951286"/>
          </a:xfrm>
          <a:prstGeom prst="rect">
            <a:avLst/>
          </a:prstGeom>
        </p:spPr>
      </p:pic>
      <p:sp>
        <p:nvSpPr>
          <p:cNvPr id="9" name="Kotak Teks 52">
            <a:extLst>
              <a:ext uri="{FF2B5EF4-FFF2-40B4-BE49-F238E27FC236}">
                <a16:creationId xmlns:a16="http://schemas.microsoft.com/office/drawing/2014/main" id="{36C72577-EAB8-2D05-D802-035213B9E8EC}"/>
              </a:ext>
            </a:extLst>
          </p:cNvPr>
          <p:cNvSpPr txBox="1"/>
          <p:nvPr/>
        </p:nvSpPr>
        <p:spPr>
          <a:xfrm>
            <a:off x="3542187" y="3614628"/>
            <a:ext cx="2380530" cy="400110"/>
          </a:xfrm>
          <a:prstGeom prst="rect">
            <a:avLst/>
          </a:prstGeom>
          <a:noFill/>
        </p:spPr>
        <p:txBody>
          <a:bodyPr wrap="square" rtlCol="0">
            <a:spAutoFit/>
          </a:bodyPr>
          <a:lstStyle/>
          <a:p>
            <a:r>
              <a:rPr lang="en-ID" sz="2000" b="1" dirty="0">
                <a:solidFill>
                  <a:srgbClr val="A54C0F"/>
                </a:solidFill>
                <a:latin typeface="Calibri" panose="020F0502020204030204" pitchFamily="34" charset="0"/>
                <a:ea typeface="Open Sans" panose="020B0606030504020204" pitchFamily="34" charset="0"/>
                <a:cs typeface="Calibri" panose="020F0502020204030204" pitchFamily="34" charset="0"/>
              </a:rPr>
              <a:t>Ms Donna Ah Chee</a:t>
            </a:r>
          </a:p>
        </p:txBody>
      </p:sp>
      <p:sp>
        <p:nvSpPr>
          <p:cNvPr id="10" name="TextBox 9">
            <a:extLst>
              <a:ext uri="{FF2B5EF4-FFF2-40B4-BE49-F238E27FC236}">
                <a16:creationId xmlns:a16="http://schemas.microsoft.com/office/drawing/2014/main" id="{025CABF3-10D3-73A1-5F95-9748721ABBD1}"/>
              </a:ext>
            </a:extLst>
          </p:cNvPr>
          <p:cNvSpPr txBox="1"/>
          <p:nvPr/>
        </p:nvSpPr>
        <p:spPr>
          <a:xfrm>
            <a:off x="3542187" y="4014738"/>
            <a:ext cx="4922447" cy="461665"/>
          </a:xfrm>
          <a:prstGeom prst="rect">
            <a:avLst/>
          </a:prstGeom>
          <a:noFill/>
        </p:spPr>
        <p:txBody>
          <a:bodyPr wrap="square" rtlCol="0">
            <a:spAutoFit/>
          </a:bodyPr>
          <a:lstStyle/>
          <a:p>
            <a:pPr fontAlgn="base"/>
            <a:r>
              <a:rPr lang="en-AU" sz="1200" b="1" dirty="0"/>
              <a:t>Chief Executive Officer</a:t>
            </a:r>
          </a:p>
          <a:p>
            <a:pPr fontAlgn="base"/>
            <a:r>
              <a:rPr lang="en-AU" sz="1200" dirty="0"/>
              <a:t>Central Australian Aboriginal Congress</a:t>
            </a:r>
          </a:p>
        </p:txBody>
      </p:sp>
    </p:spTree>
    <p:extLst>
      <p:ext uri="{BB962C8B-B14F-4D97-AF65-F5344CB8AC3E}">
        <p14:creationId xmlns:p14="http://schemas.microsoft.com/office/powerpoint/2010/main" val="179762762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C0EFE834-0111-1F9D-FCC6-8352471E76D7}"/>
              </a:ext>
            </a:extLst>
          </p:cNvPr>
          <p:cNvPicPr>
            <a:picLocks noChangeAspect="1"/>
          </p:cNvPicPr>
          <p:nvPr/>
        </p:nvPicPr>
        <p:blipFill>
          <a:blip r:embed="rId3"/>
          <a:stretch>
            <a:fillRect/>
          </a:stretch>
        </p:blipFill>
        <p:spPr>
          <a:xfrm>
            <a:off x="980101" y="655179"/>
            <a:ext cx="5905500" cy="76200"/>
          </a:xfrm>
          <a:prstGeom prst="rect">
            <a:avLst/>
          </a:prstGeom>
        </p:spPr>
      </p:pic>
      <p:pic>
        <p:nvPicPr>
          <p:cNvPr id="3" name="Picture 2">
            <a:extLst>
              <a:ext uri="{FF2B5EF4-FFF2-40B4-BE49-F238E27FC236}">
                <a16:creationId xmlns:a16="http://schemas.microsoft.com/office/drawing/2014/main" id="{76B077AC-35C0-5851-21D7-7ED5FF3589E3}"/>
              </a:ext>
            </a:extLst>
          </p:cNvPr>
          <p:cNvPicPr>
            <a:picLocks noChangeAspect="1"/>
          </p:cNvPicPr>
          <p:nvPr/>
        </p:nvPicPr>
        <p:blipFill>
          <a:blip r:embed="rId3"/>
          <a:stretch>
            <a:fillRect/>
          </a:stretch>
        </p:blipFill>
        <p:spPr>
          <a:xfrm>
            <a:off x="6928956" y="655179"/>
            <a:ext cx="5905500" cy="76200"/>
          </a:xfrm>
          <a:prstGeom prst="rect">
            <a:avLst/>
          </a:prstGeom>
        </p:spPr>
      </p:pic>
      <p:sp>
        <p:nvSpPr>
          <p:cNvPr id="8" name="Kotak Teks 9">
            <a:extLst>
              <a:ext uri="{FF2B5EF4-FFF2-40B4-BE49-F238E27FC236}">
                <a16:creationId xmlns:a16="http://schemas.microsoft.com/office/drawing/2014/main" id="{FC9804FD-298C-4FC4-92A2-D9E8C50B401F}"/>
              </a:ext>
            </a:extLst>
          </p:cNvPr>
          <p:cNvSpPr txBox="1"/>
          <p:nvPr/>
        </p:nvSpPr>
        <p:spPr>
          <a:xfrm>
            <a:off x="980100" y="982629"/>
            <a:ext cx="11089980" cy="523220"/>
          </a:xfrm>
          <a:prstGeom prst="rect">
            <a:avLst/>
          </a:prstGeom>
          <a:noFill/>
        </p:spPr>
        <p:txBody>
          <a:bodyPr wrap="square" rtlCol="0">
            <a:spAutoFit/>
          </a:bodyPr>
          <a:lstStyle/>
          <a:p>
            <a:r>
              <a:rPr lang="en-US" sz="2800" b="1" dirty="0">
                <a:solidFill>
                  <a:srgbClr val="45808B"/>
                </a:solidFill>
                <a:latin typeface="Calibri" panose="020F0502020204030204" pitchFamily="34" charset="0"/>
                <a:ea typeface="Open Sans" panose="020B0606030504020204" pitchFamily="34" charset="0"/>
                <a:cs typeface="Calibri" panose="020F0502020204030204" pitchFamily="34" charset="0"/>
              </a:rPr>
              <a:t>Establishment of </a:t>
            </a:r>
            <a:r>
              <a:rPr lang="en-US" sz="2800" b="1" dirty="0" err="1">
                <a:solidFill>
                  <a:srgbClr val="45808B"/>
                </a:solidFill>
                <a:latin typeface="Calibri" panose="020F0502020204030204" pitchFamily="34" charset="0"/>
                <a:ea typeface="Open Sans" panose="020B0606030504020204" pitchFamily="34" charset="0"/>
                <a:cs typeface="Calibri" panose="020F0502020204030204" pitchFamily="34" charset="0"/>
              </a:rPr>
              <a:t>Alukura</a:t>
            </a:r>
            <a:r>
              <a:rPr lang="en-US" sz="2800" b="1" dirty="0">
                <a:solidFill>
                  <a:srgbClr val="45808B"/>
                </a:solidFill>
                <a:latin typeface="Calibri" panose="020F0502020204030204" pitchFamily="34" charset="0"/>
                <a:ea typeface="Open Sans" panose="020B0606030504020204" pitchFamily="34" charset="0"/>
                <a:cs typeface="Calibri" panose="020F0502020204030204" pitchFamily="34" charset="0"/>
              </a:rPr>
              <a:t> Midwifery Group Practice</a:t>
            </a:r>
            <a:endParaRPr lang="en-ID" sz="2800" b="1" dirty="0">
              <a:solidFill>
                <a:srgbClr val="45808B"/>
              </a:solidFill>
              <a:latin typeface="Calibri" panose="020F0502020204030204" pitchFamily="34" charset="0"/>
              <a:ea typeface="Open Sans" panose="020B0606030504020204" pitchFamily="34" charset="0"/>
              <a:cs typeface="Calibri" panose="020F0502020204030204" pitchFamily="34" charset="0"/>
            </a:endParaRPr>
          </a:p>
        </p:txBody>
      </p:sp>
      <p:sp>
        <p:nvSpPr>
          <p:cNvPr id="11" name="TextBox 10">
            <a:extLst>
              <a:ext uri="{FF2B5EF4-FFF2-40B4-BE49-F238E27FC236}">
                <a16:creationId xmlns:a16="http://schemas.microsoft.com/office/drawing/2014/main" id="{02D9191F-EA05-69A3-0A6C-878D59DA6565}"/>
              </a:ext>
            </a:extLst>
          </p:cNvPr>
          <p:cNvSpPr txBox="1"/>
          <p:nvPr/>
        </p:nvSpPr>
        <p:spPr>
          <a:xfrm>
            <a:off x="980100" y="2682978"/>
            <a:ext cx="6271092" cy="2995692"/>
          </a:xfrm>
          <a:prstGeom prst="rect">
            <a:avLst/>
          </a:prstGeom>
          <a:noFill/>
        </p:spPr>
        <p:txBody>
          <a:bodyPr wrap="square" rtlCol="0">
            <a:spAutoFit/>
          </a:bodyPr>
          <a:lstStyle/>
          <a:p>
            <a:pPr marL="342900" indent="-342900">
              <a:spcBef>
                <a:spcPts val="800"/>
              </a:spcBef>
              <a:buFont typeface="Arial" panose="020B0604020202020204" pitchFamily="34" charset="0"/>
              <a:buChar char="•"/>
            </a:pPr>
            <a:r>
              <a:rPr lang="en-AU" dirty="0"/>
              <a:t>Working in partnership with </a:t>
            </a:r>
            <a:r>
              <a:rPr lang="en-AU" b="1" dirty="0" err="1"/>
              <a:t>MyMidwives</a:t>
            </a:r>
            <a:r>
              <a:rPr lang="en-AU" dirty="0"/>
              <a:t> and </a:t>
            </a:r>
            <a:r>
              <a:rPr lang="en-AU" b="1" dirty="0"/>
              <a:t>NT</a:t>
            </a:r>
            <a:r>
              <a:rPr lang="en-AU" dirty="0"/>
              <a:t> </a:t>
            </a:r>
            <a:r>
              <a:rPr lang="en-AU" b="1" dirty="0"/>
              <a:t>Health</a:t>
            </a:r>
          </a:p>
          <a:p>
            <a:pPr marL="342900" indent="-342900">
              <a:spcBef>
                <a:spcPts val="800"/>
              </a:spcBef>
              <a:buFont typeface="Arial" panose="020B0604020202020204" pitchFamily="34" charset="0"/>
              <a:buChar char="•"/>
            </a:pPr>
            <a:r>
              <a:rPr lang="en-AU" dirty="0"/>
              <a:t>Funded by the First Nations Health Division, Commonwealth Department of Health and Aged Care</a:t>
            </a:r>
          </a:p>
          <a:p>
            <a:pPr marL="342900" indent="-342900">
              <a:spcBef>
                <a:spcPts val="800"/>
              </a:spcBef>
              <a:buFont typeface="Arial" panose="020B0604020202020204" pitchFamily="34" charset="0"/>
              <a:buChar char="•"/>
            </a:pPr>
            <a:r>
              <a:rPr lang="en-AU" dirty="0"/>
              <a:t>Since establishment in September 2023, </a:t>
            </a:r>
            <a:r>
              <a:rPr lang="en-AU" b="1" dirty="0"/>
              <a:t>94 births </a:t>
            </a:r>
            <a:r>
              <a:rPr lang="en-AU" dirty="0"/>
              <a:t>have been supported</a:t>
            </a:r>
          </a:p>
          <a:p>
            <a:pPr marL="342900" indent="-342900">
              <a:spcBef>
                <a:spcPts val="800"/>
              </a:spcBef>
              <a:buFont typeface="Arial" panose="020B0604020202020204" pitchFamily="34" charset="0"/>
              <a:buChar char="•"/>
            </a:pPr>
            <a:r>
              <a:rPr lang="en-AU" dirty="0"/>
              <a:t>Close to </a:t>
            </a:r>
            <a:r>
              <a:rPr lang="en-AU" b="1" dirty="0"/>
              <a:t>110 women enrolled </a:t>
            </a:r>
            <a:r>
              <a:rPr lang="en-AU" dirty="0"/>
              <a:t>in Alukura MGP to September 2024</a:t>
            </a:r>
          </a:p>
          <a:p>
            <a:pPr marL="342900" indent="-342900">
              <a:spcBef>
                <a:spcPts val="800"/>
              </a:spcBef>
              <a:buFont typeface="Arial" panose="020B0604020202020204" pitchFamily="34" charset="0"/>
              <a:buChar char="•"/>
            </a:pPr>
            <a:r>
              <a:rPr lang="en-AU" dirty="0"/>
              <a:t>There are already 28 antenatal bookings so far for 2025, with a further 26 bookings left for the end of this year (2024). </a:t>
            </a:r>
          </a:p>
        </p:txBody>
      </p:sp>
      <p:pic>
        <p:nvPicPr>
          <p:cNvPr id="4" name="Picture 3"/>
          <p:cNvPicPr>
            <a:picLocks noChangeAspect="1"/>
          </p:cNvPicPr>
          <p:nvPr/>
        </p:nvPicPr>
        <p:blipFill rotWithShape="1">
          <a:blip r:embed="rId4">
            <a:extLst>
              <a:ext uri="{28A0092B-C50C-407E-A947-70E740481C1C}">
                <a14:useLocalDpi xmlns:a14="http://schemas.microsoft.com/office/drawing/2010/main" val="0"/>
              </a:ext>
            </a:extLst>
          </a:blip>
          <a:srcRect l="27530" r="10834"/>
          <a:stretch/>
        </p:blipFill>
        <p:spPr>
          <a:xfrm>
            <a:off x="7241111" y="1505849"/>
            <a:ext cx="4655233" cy="5035158"/>
          </a:xfrm>
          <a:prstGeom prst="rect">
            <a:avLst/>
          </a:prstGeom>
        </p:spPr>
      </p:pic>
      <p:sp>
        <p:nvSpPr>
          <p:cNvPr id="10" name="TextBox 9">
            <a:extLst>
              <a:ext uri="{FF2B5EF4-FFF2-40B4-BE49-F238E27FC236}">
                <a16:creationId xmlns:a16="http://schemas.microsoft.com/office/drawing/2014/main" id="{6E0D4C2D-1A19-016D-1AD6-08F7248516A3}"/>
              </a:ext>
            </a:extLst>
          </p:cNvPr>
          <p:cNvSpPr txBox="1"/>
          <p:nvPr/>
        </p:nvSpPr>
        <p:spPr>
          <a:xfrm>
            <a:off x="980101" y="1505849"/>
            <a:ext cx="6371675" cy="1015663"/>
          </a:xfrm>
          <a:prstGeom prst="rect">
            <a:avLst/>
          </a:prstGeom>
          <a:noFill/>
        </p:spPr>
        <p:txBody>
          <a:bodyPr wrap="square" rtlCol="0">
            <a:spAutoFit/>
          </a:bodyPr>
          <a:lstStyle/>
          <a:p>
            <a:r>
              <a:rPr lang="en-AU" sz="2000" b="1" dirty="0">
                <a:solidFill>
                  <a:srgbClr val="A54C0F"/>
                </a:solidFill>
              </a:rPr>
              <a:t>In late 2023, the long-held vision of the </a:t>
            </a:r>
            <a:r>
              <a:rPr lang="en-AU" sz="2000" b="1" dirty="0" err="1">
                <a:solidFill>
                  <a:srgbClr val="A54C0F"/>
                </a:solidFill>
              </a:rPr>
              <a:t>Alukura</a:t>
            </a:r>
            <a:r>
              <a:rPr lang="en-AU" sz="2000" b="1" dirty="0">
                <a:solidFill>
                  <a:srgbClr val="A54C0F"/>
                </a:solidFill>
              </a:rPr>
              <a:t> Grandmothers came to fruition with the commencement of the </a:t>
            </a:r>
            <a:r>
              <a:rPr lang="en-AU" sz="2000" b="1" dirty="0" err="1">
                <a:solidFill>
                  <a:srgbClr val="A54C0F"/>
                </a:solidFill>
              </a:rPr>
              <a:t>Alukura</a:t>
            </a:r>
            <a:r>
              <a:rPr lang="en-AU" sz="2000" b="1" dirty="0">
                <a:solidFill>
                  <a:srgbClr val="A54C0F"/>
                </a:solidFill>
              </a:rPr>
              <a:t> MGP</a:t>
            </a:r>
          </a:p>
        </p:txBody>
      </p:sp>
    </p:spTree>
    <p:extLst>
      <p:ext uri="{BB962C8B-B14F-4D97-AF65-F5344CB8AC3E}">
        <p14:creationId xmlns:p14="http://schemas.microsoft.com/office/powerpoint/2010/main" val="149764881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C0EFE834-0111-1F9D-FCC6-8352471E76D7}"/>
              </a:ext>
            </a:extLst>
          </p:cNvPr>
          <p:cNvPicPr>
            <a:picLocks noChangeAspect="1"/>
          </p:cNvPicPr>
          <p:nvPr/>
        </p:nvPicPr>
        <p:blipFill>
          <a:blip r:embed="rId3"/>
          <a:stretch>
            <a:fillRect/>
          </a:stretch>
        </p:blipFill>
        <p:spPr>
          <a:xfrm>
            <a:off x="980101" y="655179"/>
            <a:ext cx="5905500" cy="76200"/>
          </a:xfrm>
          <a:prstGeom prst="rect">
            <a:avLst/>
          </a:prstGeom>
        </p:spPr>
      </p:pic>
      <p:pic>
        <p:nvPicPr>
          <p:cNvPr id="3" name="Picture 2">
            <a:extLst>
              <a:ext uri="{FF2B5EF4-FFF2-40B4-BE49-F238E27FC236}">
                <a16:creationId xmlns:a16="http://schemas.microsoft.com/office/drawing/2014/main" id="{76B077AC-35C0-5851-21D7-7ED5FF3589E3}"/>
              </a:ext>
            </a:extLst>
          </p:cNvPr>
          <p:cNvPicPr>
            <a:picLocks noChangeAspect="1"/>
          </p:cNvPicPr>
          <p:nvPr/>
        </p:nvPicPr>
        <p:blipFill>
          <a:blip r:embed="rId3"/>
          <a:stretch>
            <a:fillRect/>
          </a:stretch>
        </p:blipFill>
        <p:spPr>
          <a:xfrm>
            <a:off x="6928956" y="655179"/>
            <a:ext cx="5905500" cy="76200"/>
          </a:xfrm>
          <a:prstGeom prst="rect">
            <a:avLst/>
          </a:prstGeom>
        </p:spPr>
      </p:pic>
      <p:sp>
        <p:nvSpPr>
          <p:cNvPr id="8" name="Kotak Teks 9">
            <a:extLst>
              <a:ext uri="{FF2B5EF4-FFF2-40B4-BE49-F238E27FC236}">
                <a16:creationId xmlns:a16="http://schemas.microsoft.com/office/drawing/2014/main" id="{FC9804FD-298C-4FC4-92A2-D9E8C50B401F}"/>
              </a:ext>
            </a:extLst>
          </p:cNvPr>
          <p:cNvSpPr txBox="1"/>
          <p:nvPr/>
        </p:nvSpPr>
        <p:spPr>
          <a:xfrm>
            <a:off x="4875825" y="1147038"/>
            <a:ext cx="11089980" cy="523220"/>
          </a:xfrm>
          <a:prstGeom prst="rect">
            <a:avLst/>
          </a:prstGeom>
          <a:noFill/>
        </p:spPr>
        <p:txBody>
          <a:bodyPr wrap="square" rtlCol="0">
            <a:spAutoFit/>
          </a:bodyPr>
          <a:lstStyle/>
          <a:p>
            <a:r>
              <a:rPr lang="en-US" sz="2800" b="1" dirty="0">
                <a:solidFill>
                  <a:srgbClr val="45808B"/>
                </a:solidFill>
                <a:latin typeface="Calibri" panose="020F0502020204030204" pitchFamily="34" charset="0"/>
                <a:ea typeface="Open Sans" panose="020B0606030504020204" pitchFamily="34" charset="0"/>
                <a:cs typeface="Calibri" panose="020F0502020204030204" pitchFamily="34" charset="0"/>
              </a:rPr>
              <a:t>The </a:t>
            </a:r>
            <a:r>
              <a:rPr lang="en-US" sz="2800" b="1" dirty="0" err="1">
                <a:solidFill>
                  <a:srgbClr val="45808B"/>
                </a:solidFill>
                <a:latin typeface="Calibri" panose="020F0502020204030204" pitchFamily="34" charset="0"/>
                <a:ea typeface="Open Sans" panose="020B0606030504020204" pitchFamily="34" charset="0"/>
                <a:cs typeface="Calibri" panose="020F0502020204030204" pitchFamily="34" charset="0"/>
              </a:rPr>
              <a:t>Alukura</a:t>
            </a:r>
            <a:r>
              <a:rPr lang="en-US" sz="2800" b="1" dirty="0">
                <a:solidFill>
                  <a:srgbClr val="45808B"/>
                </a:solidFill>
                <a:latin typeface="Calibri" panose="020F0502020204030204" pitchFamily="34" charset="0"/>
                <a:ea typeface="Open Sans" panose="020B0606030504020204" pitchFamily="34" charset="0"/>
                <a:cs typeface="Calibri" panose="020F0502020204030204" pitchFamily="34" charset="0"/>
              </a:rPr>
              <a:t> MGP Model</a:t>
            </a:r>
            <a:endParaRPr lang="en-ID" sz="2800" b="1" dirty="0">
              <a:solidFill>
                <a:srgbClr val="45808B"/>
              </a:solidFill>
              <a:latin typeface="Calibri" panose="020F0502020204030204" pitchFamily="34" charset="0"/>
              <a:ea typeface="Open Sans" panose="020B0606030504020204" pitchFamily="34" charset="0"/>
              <a:cs typeface="Calibri" panose="020F0502020204030204" pitchFamily="34" charset="0"/>
            </a:endParaRPr>
          </a:p>
        </p:txBody>
      </p:sp>
      <p:sp>
        <p:nvSpPr>
          <p:cNvPr id="12" name="TextBox 11">
            <a:extLst>
              <a:ext uri="{FF2B5EF4-FFF2-40B4-BE49-F238E27FC236}">
                <a16:creationId xmlns:a16="http://schemas.microsoft.com/office/drawing/2014/main" id="{02D9191F-EA05-69A3-0A6C-878D59DA6565}"/>
              </a:ext>
            </a:extLst>
          </p:cNvPr>
          <p:cNvSpPr txBox="1"/>
          <p:nvPr/>
        </p:nvSpPr>
        <p:spPr>
          <a:xfrm>
            <a:off x="4875825" y="1670258"/>
            <a:ext cx="6744752" cy="4062651"/>
          </a:xfrm>
          <a:prstGeom prst="rect">
            <a:avLst/>
          </a:prstGeom>
          <a:noFill/>
        </p:spPr>
        <p:txBody>
          <a:bodyPr wrap="square" rtlCol="0">
            <a:spAutoFit/>
          </a:bodyPr>
          <a:lstStyle/>
          <a:p>
            <a:pPr marL="342900" indent="-342900">
              <a:spcBef>
                <a:spcPts val="800"/>
              </a:spcBef>
              <a:buFont typeface="Arial" panose="020B0604020202020204" pitchFamily="34" charset="0"/>
              <a:buChar char="•"/>
            </a:pPr>
            <a:r>
              <a:rPr lang="en-AU" dirty="0"/>
              <a:t>Six credentialed </a:t>
            </a:r>
            <a:r>
              <a:rPr lang="en-AU" b="1" dirty="0"/>
              <a:t>Endorsed Midwives </a:t>
            </a:r>
            <a:r>
              <a:rPr lang="en-AU" dirty="0"/>
              <a:t>provided by </a:t>
            </a:r>
            <a:r>
              <a:rPr lang="en-AU" b="1" dirty="0"/>
              <a:t>MyMidwives</a:t>
            </a:r>
          </a:p>
          <a:p>
            <a:pPr marL="342900" indent="-342900">
              <a:spcBef>
                <a:spcPts val="800"/>
              </a:spcBef>
              <a:buFont typeface="Arial" panose="020B0604020202020204" pitchFamily="34" charset="0"/>
              <a:buChar char="•"/>
            </a:pPr>
            <a:r>
              <a:rPr lang="en-AU" b="1" dirty="0"/>
              <a:t>Aboriginal Maternity Care Workers </a:t>
            </a:r>
            <a:endParaRPr lang="en-AU" dirty="0"/>
          </a:p>
          <a:p>
            <a:pPr marL="342900" indent="-342900">
              <a:spcBef>
                <a:spcPts val="800"/>
              </a:spcBef>
              <a:buFont typeface="Arial" panose="020B0604020202020204" pitchFamily="34" charset="0"/>
              <a:buChar char="•"/>
            </a:pPr>
            <a:r>
              <a:rPr lang="en-AU" b="1" dirty="0"/>
              <a:t>Social Worker</a:t>
            </a:r>
          </a:p>
          <a:p>
            <a:pPr marL="342900" indent="-342900">
              <a:spcBef>
                <a:spcPts val="800"/>
              </a:spcBef>
              <a:buFont typeface="Arial" panose="020B0604020202020204" pitchFamily="34" charset="0"/>
              <a:buChar char="•"/>
            </a:pPr>
            <a:r>
              <a:rPr lang="en-AU" b="1" dirty="0"/>
              <a:t>Diabetes Nurse Educator</a:t>
            </a:r>
          </a:p>
          <a:p>
            <a:pPr marL="342900" indent="-342900">
              <a:spcBef>
                <a:spcPts val="800"/>
              </a:spcBef>
              <a:buFont typeface="Arial" panose="020B0604020202020204" pitchFamily="34" charset="0"/>
              <a:buChar char="•"/>
            </a:pPr>
            <a:r>
              <a:rPr lang="en-AU" b="1" dirty="0"/>
              <a:t>Psychologist</a:t>
            </a:r>
          </a:p>
          <a:p>
            <a:pPr marL="342900" indent="-342900">
              <a:spcBef>
                <a:spcPts val="800"/>
              </a:spcBef>
              <a:buFont typeface="Arial" panose="020B0604020202020204" pitchFamily="34" charset="0"/>
              <a:buChar char="•"/>
            </a:pPr>
            <a:r>
              <a:rPr lang="en-AU" dirty="0"/>
              <a:t>Resources to reinvigorate the </a:t>
            </a:r>
            <a:r>
              <a:rPr lang="en-AU" b="1" dirty="0"/>
              <a:t>Alukura Grandmothers</a:t>
            </a:r>
          </a:p>
          <a:p>
            <a:pPr marL="342900" indent="-342900">
              <a:spcBef>
                <a:spcPts val="800"/>
              </a:spcBef>
              <a:buFont typeface="Arial" panose="020B0604020202020204" pitchFamily="34" charset="0"/>
              <a:buChar char="•"/>
            </a:pPr>
            <a:r>
              <a:rPr lang="en-AU" dirty="0"/>
              <a:t>Regular </a:t>
            </a:r>
            <a:r>
              <a:rPr lang="en-AU" b="1" dirty="0"/>
              <a:t>drop-in Cultural Days </a:t>
            </a:r>
            <a:r>
              <a:rPr lang="en-AU" dirty="0"/>
              <a:t>as part of the model:</a:t>
            </a:r>
          </a:p>
          <a:p>
            <a:pPr marL="800100" lvl="1" indent="-342900">
              <a:spcBef>
                <a:spcPts val="800"/>
              </a:spcBef>
              <a:buFont typeface="Arial" panose="020B0604020202020204" pitchFamily="34" charset="0"/>
              <a:buChar char="•"/>
            </a:pPr>
            <a:r>
              <a:rPr lang="en-AU" dirty="0"/>
              <a:t>On-site at Alukura with Grandmothers and Aunties</a:t>
            </a:r>
          </a:p>
          <a:p>
            <a:pPr marL="800100" lvl="1" indent="-342900">
              <a:spcBef>
                <a:spcPts val="800"/>
              </a:spcBef>
              <a:buFont typeface="Arial" panose="020B0604020202020204" pitchFamily="34" charset="0"/>
              <a:buChar char="•"/>
            </a:pPr>
            <a:r>
              <a:rPr lang="en-AU" dirty="0"/>
              <a:t>Diabetes Nurse Educator, Psychologist, AMCWs, Midwives, Social Worker and other programs/services</a:t>
            </a:r>
          </a:p>
          <a:p>
            <a:pPr marL="800100" lvl="1" indent="-342900">
              <a:spcBef>
                <a:spcPts val="800"/>
              </a:spcBef>
              <a:buFont typeface="Arial" panose="020B0604020202020204" pitchFamily="34" charset="0"/>
              <a:buChar char="•"/>
            </a:pPr>
            <a:r>
              <a:rPr lang="en-AU" dirty="0"/>
              <a:t>Opportunity for peer support</a:t>
            </a:r>
            <a:endParaRPr lang="en-US" dirty="0"/>
          </a:p>
        </p:txBody>
      </p:sp>
      <p:pic>
        <p:nvPicPr>
          <p:cNvPr id="5" name="Picture 4"/>
          <p:cNvPicPr>
            <a:picLocks noChangeAspect="1"/>
          </p:cNvPicPr>
          <p:nvPr/>
        </p:nvPicPr>
        <p:blipFill rotWithShape="1">
          <a:blip r:embed="rId4">
            <a:extLst>
              <a:ext uri="{28A0092B-C50C-407E-A947-70E740481C1C}">
                <a14:useLocalDpi xmlns:a14="http://schemas.microsoft.com/office/drawing/2010/main" val="0"/>
              </a:ext>
            </a:extLst>
          </a:blip>
          <a:srcRect l="15001" t="33611" r="14165"/>
          <a:stretch/>
        </p:blipFill>
        <p:spPr>
          <a:xfrm>
            <a:off x="980101" y="981075"/>
            <a:ext cx="3747272" cy="5268224"/>
          </a:xfrm>
          <a:prstGeom prst="rect">
            <a:avLst/>
          </a:prstGeom>
        </p:spPr>
      </p:pic>
    </p:spTree>
    <p:extLst>
      <p:ext uri="{BB962C8B-B14F-4D97-AF65-F5344CB8AC3E}">
        <p14:creationId xmlns:p14="http://schemas.microsoft.com/office/powerpoint/2010/main" val="335406923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C0EFE834-0111-1F9D-FCC6-8352471E76D7}"/>
              </a:ext>
            </a:extLst>
          </p:cNvPr>
          <p:cNvPicPr>
            <a:picLocks noChangeAspect="1"/>
          </p:cNvPicPr>
          <p:nvPr/>
        </p:nvPicPr>
        <p:blipFill>
          <a:blip r:embed="rId3"/>
          <a:stretch>
            <a:fillRect/>
          </a:stretch>
        </p:blipFill>
        <p:spPr>
          <a:xfrm>
            <a:off x="980101" y="655179"/>
            <a:ext cx="5905500" cy="76200"/>
          </a:xfrm>
          <a:prstGeom prst="rect">
            <a:avLst/>
          </a:prstGeom>
        </p:spPr>
      </p:pic>
      <p:pic>
        <p:nvPicPr>
          <p:cNvPr id="3" name="Picture 2">
            <a:extLst>
              <a:ext uri="{FF2B5EF4-FFF2-40B4-BE49-F238E27FC236}">
                <a16:creationId xmlns:a16="http://schemas.microsoft.com/office/drawing/2014/main" id="{76B077AC-35C0-5851-21D7-7ED5FF3589E3}"/>
              </a:ext>
            </a:extLst>
          </p:cNvPr>
          <p:cNvPicPr>
            <a:picLocks noChangeAspect="1"/>
          </p:cNvPicPr>
          <p:nvPr/>
        </p:nvPicPr>
        <p:blipFill>
          <a:blip r:embed="rId3"/>
          <a:stretch>
            <a:fillRect/>
          </a:stretch>
        </p:blipFill>
        <p:spPr>
          <a:xfrm>
            <a:off x="6928956" y="655179"/>
            <a:ext cx="5905500" cy="76200"/>
          </a:xfrm>
          <a:prstGeom prst="rect">
            <a:avLst/>
          </a:prstGeom>
        </p:spPr>
      </p:pic>
      <p:sp>
        <p:nvSpPr>
          <p:cNvPr id="8" name="Kotak Teks 9">
            <a:extLst>
              <a:ext uri="{FF2B5EF4-FFF2-40B4-BE49-F238E27FC236}">
                <a16:creationId xmlns:a16="http://schemas.microsoft.com/office/drawing/2014/main" id="{FC9804FD-298C-4FC4-92A2-D9E8C50B401F}"/>
              </a:ext>
            </a:extLst>
          </p:cNvPr>
          <p:cNvSpPr txBox="1"/>
          <p:nvPr/>
        </p:nvSpPr>
        <p:spPr>
          <a:xfrm>
            <a:off x="5216483" y="932330"/>
            <a:ext cx="11089980" cy="400110"/>
          </a:xfrm>
          <a:prstGeom prst="rect">
            <a:avLst/>
          </a:prstGeom>
          <a:noFill/>
        </p:spPr>
        <p:txBody>
          <a:bodyPr wrap="square" rtlCol="0">
            <a:spAutoFit/>
          </a:bodyPr>
          <a:lstStyle/>
          <a:p>
            <a:r>
              <a:rPr lang="en-US" sz="2000" b="1" dirty="0">
                <a:solidFill>
                  <a:srgbClr val="45808B"/>
                </a:solidFill>
                <a:latin typeface="Calibri" panose="020F0502020204030204" pitchFamily="34" charset="0"/>
                <a:ea typeface="Open Sans" panose="020B0606030504020204" pitchFamily="34" charset="0"/>
                <a:cs typeface="Calibri" panose="020F0502020204030204" pitchFamily="34" charset="0"/>
              </a:rPr>
              <a:t>Why the Alukura MGP Model is best for Aboriginal Women</a:t>
            </a:r>
            <a:endParaRPr lang="en-ID" sz="2000" b="1" dirty="0">
              <a:solidFill>
                <a:srgbClr val="45808B"/>
              </a:solidFill>
              <a:latin typeface="Calibri" panose="020F0502020204030204" pitchFamily="34" charset="0"/>
              <a:ea typeface="Open Sans" panose="020B0606030504020204" pitchFamily="34" charset="0"/>
              <a:cs typeface="Calibri" panose="020F0502020204030204" pitchFamily="34" charset="0"/>
            </a:endParaRPr>
          </a:p>
        </p:txBody>
      </p:sp>
      <p:sp>
        <p:nvSpPr>
          <p:cNvPr id="12" name="TextBox 11">
            <a:extLst>
              <a:ext uri="{FF2B5EF4-FFF2-40B4-BE49-F238E27FC236}">
                <a16:creationId xmlns:a16="http://schemas.microsoft.com/office/drawing/2014/main" id="{02D9191F-EA05-69A3-0A6C-878D59DA6565}"/>
              </a:ext>
            </a:extLst>
          </p:cNvPr>
          <p:cNvSpPr txBox="1"/>
          <p:nvPr/>
        </p:nvSpPr>
        <p:spPr>
          <a:xfrm>
            <a:off x="4966446" y="1533391"/>
            <a:ext cx="6974541" cy="5037276"/>
          </a:xfrm>
          <a:prstGeom prst="rect">
            <a:avLst/>
          </a:prstGeom>
          <a:noFill/>
        </p:spPr>
        <p:txBody>
          <a:bodyPr wrap="square" rtlCol="0">
            <a:spAutoFit/>
          </a:bodyPr>
          <a:lstStyle/>
          <a:p>
            <a:pPr marL="342900" indent="-342900">
              <a:spcBef>
                <a:spcPts val="800"/>
              </a:spcBef>
              <a:buFont typeface="Arial" panose="020B0604020202020204" pitchFamily="34" charset="0"/>
              <a:buChar char="•"/>
            </a:pPr>
            <a:r>
              <a:rPr lang="en-US" dirty="0"/>
              <a:t>Midwives are on-call to provide care and respond to the needs of women 24/7</a:t>
            </a:r>
          </a:p>
          <a:p>
            <a:pPr marL="342900" indent="-342900">
              <a:spcBef>
                <a:spcPts val="800"/>
              </a:spcBef>
              <a:buFont typeface="Arial" panose="020B0604020202020204" pitchFamily="34" charset="0"/>
              <a:buChar char="•"/>
            </a:pPr>
            <a:r>
              <a:rPr lang="en-US" dirty="0"/>
              <a:t>Midwives are fully endorsed and experienced working independently and have a wider scope of practice which ensures they are the women's main antenatal care provider, in consultation with Obstetric colleagues</a:t>
            </a:r>
          </a:p>
          <a:p>
            <a:pPr marL="342900" indent="-342900">
              <a:spcBef>
                <a:spcPts val="800"/>
              </a:spcBef>
              <a:buFont typeface="Arial" panose="020B0604020202020204" pitchFamily="34" charset="0"/>
              <a:buChar char="•"/>
            </a:pPr>
            <a:r>
              <a:rPr lang="en-US" dirty="0"/>
              <a:t>Pre-term births are reduced because the Midwives can respond quickly to matters at all hours that may trigger pre-term births rather than women having to wait for their next appointment </a:t>
            </a:r>
          </a:p>
          <a:p>
            <a:pPr marL="342900" indent="-342900">
              <a:spcBef>
                <a:spcPts val="800"/>
              </a:spcBef>
              <a:buFont typeface="Arial" panose="020B0604020202020204" pitchFamily="34" charset="0"/>
              <a:buChar char="•"/>
            </a:pPr>
            <a:r>
              <a:rPr lang="en-US" dirty="0"/>
              <a:t>The women and Midwives build a strong relationship which leads to continuity of care for vulnerable women and their families which makes a significant impact on the health outcome for the mother and baby</a:t>
            </a:r>
          </a:p>
          <a:p>
            <a:pPr marL="342900" indent="-342900">
              <a:spcBef>
                <a:spcPts val="800"/>
              </a:spcBef>
              <a:buFont typeface="Arial" panose="020B0604020202020204" pitchFamily="34" charset="0"/>
              <a:buChar char="•"/>
            </a:pPr>
            <a:r>
              <a:rPr lang="en-US" dirty="0"/>
              <a:t>Medicare rebate for Midwifery Services helps support this model with additional funding</a:t>
            </a:r>
          </a:p>
          <a:p>
            <a:pPr marL="342900" indent="-342900">
              <a:spcBef>
                <a:spcPts val="800"/>
              </a:spcBef>
              <a:buFont typeface="Arial" panose="020B0604020202020204" pitchFamily="34" charset="0"/>
              <a:buChar char="•"/>
            </a:pPr>
            <a:endParaRPr lang="en-US" dirty="0"/>
          </a:p>
        </p:txBody>
      </p:sp>
      <p:pic>
        <p:nvPicPr>
          <p:cNvPr id="4" name="Pictur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66897" y="932330"/>
            <a:ext cx="4208928" cy="5145741"/>
          </a:xfrm>
          <a:prstGeom prst="rect">
            <a:avLst/>
          </a:prstGeom>
        </p:spPr>
      </p:pic>
    </p:spTree>
    <p:extLst>
      <p:ext uri="{BB962C8B-B14F-4D97-AF65-F5344CB8AC3E}">
        <p14:creationId xmlns:p14="http://schemas.microsoft.com/office/powerpoint/2010/main" val="345528353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C0EFE834-0111-1F9D-FCC6-8352471E76D7}"/>
              </a:ext>
            </a:extLst>
          </p:cNvPr>
          <p:cNvPicPr>
            <a:picLocks noChangeAspect="1"/>
          </p:cNvPicPr>
          <p:nvPr/>
        </p:nvPicPr>
        <p:blipFill>
          <a:blip r:embed="rId3"/>
          <a:stretch>
            <a:fillRect/>
          </a:stretch>
        </p:blipFill>
        <p:spPr>
          <a:xfrm>
            <a:off x="980101" y="655179"/>
            <a:ext cx="5905500" cy="76200"/>
          </a:xfrm>
          <a:prstGeom prst="rect">
            <a:avLst/>
          </a:prstGeom>
        </p:spPr>
      </p:pic>
      <p:pic>
        <p:nvPicPr>
          <p:cNvPr id="3" name="Picture 2">
            <a:extLst>
              <a:ext uri="{FF2B5EF4-FFF2-40B4-BE49-F238E27FC236}">
                <a16:creationId xmlns:a16="http://schemas.microsoft.com/office/drawing/2014/main" id="{76B077AC-35C0-5851-21D7-7ED5FF3589E3}"/>
              </a:ext>
            </a:extLst>
          </p:cNvPr>
          <p:cNvPicPr>
            <a:picLocks noChangeAspect="1"/>
          </p:cNvPicPr>
          <p:nvPr/>
        </p:nvPicPr>
        <p:blipFill>
          <a:blip r:embed="rId3"/>
          <a:stretch>
            <a:fillRect/>
          </a:stretch>
        </p:blipFill>
        <p:spPr>
          <a:xfrm>
            <a:off x="6928956" y="655179"/>
            <a:ext cx="5905500" cy="76200"/>
          </a:xfrm>
          <a:prstGeom prst="rect">
            <a:avLst/>
          </a:prstGeom>
        </p:spPr>
      </p:pic>
      <p:sp>
        <p:nvSpPr>
          <p:cNvPr id="8" name="Kotak Teks 9">
            <a:extLst>
              <a:ext uri="{FF2B5EF4-FFF2-40B4-BE49-F238E27FC236}">
                <a16:creationId xmlns:a16="http://schemas.microsoft.com/office/drawing/2014/main" id="{FC9804FD-298C-4FC4-92A2-D9E8C50B401F}"/>
              </a:ext>
            </a:extLst>
          </p:cNvPr>
          <p:cNvSpPr txBox="1"/>
          <p:nvPr/>
        </p:nvSpPr>
        <p:spPr>
          <a:xfrm>
            <a:off x="980100" y="982629"/>
            <a:ext cx="11089980" cy="523220"/>
          </a:xfrm>
          <a:prstGeom prst="rect">
            <a:avLst/>
          </a:prstGeom>
          <a:noFill/>
        </p:spPr>
        <p:txBody>
          <a:bodyPr wrap="square" rtlCol="0">
            <a:spAutoFit/>
          </a:bodyPr>
          <a:lstStyle/>
          <a:p>
            <a:r>
              <a:rPr lang="en-US" sz="2800" b="1" dirty="0">
                <a:solidFill>
                  <a:srgbClr val="45808B"/>
                </a:solidFill>
                <a:latin typeface="Calibri" panose="020F0502020204030204" pitchFamily="34" charset="0"/>
                <a:ea typeface="Open Sans" panose="020B0606030504020204" pitchFamily="34" charset="0"/>
                <a:cs typeface="Calibri" panose="020F0502020204030204" pitchFamily="34" charset="0"/>
              </a:rPr>
              <a:t>Evaluating outcomes</a:t>
            </a:r>
            <a:endParaRPr lang="en-ID" sz="2800" b="1" dirty="0">
              <a:solidFill>
                <a:srgbClr val="45808B"/>
              </a:solidFill>
              <a:latin typeface="Calibri" panose="020F0502020204030204" pitchFamily="34" charset="0"/>
              <a:ea typeface="Open Sans" panose="020B0606030504020204" pitchFamily="34" charset="0"/>
              <a:cs typeface="Calibri" panose="020F0502020204030204" pitchFamily="34" charset="0"/>
            </a:endParaRPr>
          </a:p>
        </p:txBody>
      </p:sp>
      <p:sp>
        <p:nvSpPr>
          <p:cNvPr id="11" name="TextBox 10">
            <a:extLst>
              <a:ext uri="{FF2B5EF4-FFF2-40B4-BE49-F238E27FC236}">
                <a16:creationId xmlns:a16="http://schemas.microsoft.com/office/drawing/2014/main" id="{02D9191F-EA05-69A3-0A6C-878D59DA6565}"/>
              </a:ext>
            </a:extLst>
          </p:cNvPr>
          <p:cNvSpPr txBox="1"/>
          <p:nvPr/>
        </p:nvSpPr>
        <p:spPr>
          <a:xfrm>
            <a:off x="980100" y="2782272"/>
            <a:ext cx="4680036" cy="3857466"/>
          </a:xfrm>
          <a:prstGeom prst="rect">
            <a:avLst/>
          </a:prstGeom>
          <a:noFill/>
        </p:spPr>
        <p:txBody>
          <a:bodyPr wrap="square" rtlCol="0">
            <a:spAutoFit/>
          </a:bodyPr>
          <a:lstStyle/>
          <a:p>
            <a:pPr marL="342900" indent="-342900">
              <a:spcBef>
                <a:spcPts val="800"/>
              </a:spcBef>
              <a:buFont typeface="Arial" panose="020B0604020202020204" pitchFamily="34" charset="0"/>
              <a:buChar char="•"/>
            </a:pPr>
            <a:r>
              <a:rPr lang="en-AU" dirty="0"/>
              <a:t>Congress and the Molly </a:t>
            </a:r>
            <a:r>
              <a:rPr lang="en-AU" dirty="0" err="1"/>
              <a:t>Wardaguga</a:t>
            </a:r>
            <a:r>
              <a:rPr lang="en-AU" dirty="0"/>
              <a:t> Research Centre will </a:t>
            </a:r>
            <a:r>
              <a:rPr lang="en-AU" b="1" dirty="0"/>
              <a:t>use data linkage and qualitative methods to evaluate outcomes</a:t>
            </a:r>
          </a:p>
          <a:p>
            <a:pPr marL="342900" indent="-342900">
              <a:spcBef>
                <a:spcPts val="800"/>
              </a:spcBef>
              <a:buFont typeface="Arial" panose="020B0604020202020204" pitchFamily="34" charset="0"/>
              <a:buChar char="•"/>
            </a:pPr>
            <a:r>
              <a:rPr lang="en-AU" dirty="0"/>
              <a:t>This evaluation will take a </a:t>
            </a:r>
            <a:r>
              <a:rPr lang="en-AU" b="1" dirty="0"/>
              <a:t>Participatory Action Research approach</a:t>
            </a:r>
          </a:p>
          <a:p>
            <a:pPr marL="342900" indent="-342900">
              <a:spcBef>
                <a:spcPts val="800"/>
              </a:spcBef>
              <a:buFont typeface="Arial" panose="020B0604020202020204" pitchFamily="34" charset="0"/>
              <a:buChar char="•"/>
            </a:pPr>
            <a:r>
              <a:rPr lang="en-AU" dirty="0"/>
              <a:t>It is expected we will see outcomes in:</a:t>
            </a:r>
          </a:p>
          <a:p>
            <a:pPr marL="800100" lvl="1" indent="-342900">
              <a:spcBef>
                <a:spcPts val="800"/>
              </a:spcBef>
              <a:buFont typeface="Courier New" panose="02070309020205020404" pitchFamily="49" charset="0"/>
              <a:buChar char="o"/>
            </a:pPr>
            <a:r>
              <a:rPr lang="en-AU" dirty="0"/>
              <a:t>Reduced preterm labour</a:t>
            </a:r>
          </a:p>
          <a:p>
            <a:pPr marL="800100" lvl="1" indent="-342900">
              <a:spcBef>
                <a:spcPts val="800"/>
              </a:spcBef>
              <a:buFont typeface="Courier New" panose="02070309020205020404" pitchFamily="49" charset="0"/>
              <a:buChar char="o"/>
            </a:pPr>
            <a:r>
              <a:rPr lang="en-AU" dirty="0"/>
              <a:t>Improved birthweights</a:t>
            </a:r>
          </a:p>
          <a:p>
            <a:pPr marL="800100" lvl="1" indent="-342900">
              <a:spcBef>
                <a:spcPts val="800"/>
              </a:spcBef>
              <a:buFont typeface="Courier New" panose="02070309020205020404" pitchFamily="49" charset="0"/>
              <a:buChar char="o"/>
            </a:pPr>
            <a:r>
              <a:rPr lang="en-AU" dirty="0"/>
              <a:t>Reduced interventions in childbirth</a:t>
            </a:r>
          </a:p>
          <a:p>
            <a:pPr marL="800100" lvl="1" indent="-342900">
              <a:spcBef>
                <a:spcPts val="800"/>
              </a:spcBef>
              <a:buFont typeface="Courier New" panose="02070309020205020404" pitchFamily="49" charset="0"/>
              <a:buChar char="o"/>
            </a:pPr>
            <a:r>
              <a:rPr lang="en-AU" dirty="0"/>
              <a:t>Reduced perinatal/infant mortality</a:t>
            </a:r>
          </a:p>
          <a:p>
            <a:pPr marL="342900" indent="-342900">
              <a:spcBef>
                <a:spcPts val="800"/>
              </a:spcBef>
              <a:buFont typeface="Arial" panose="020B0604020202020204" pitchFamily="34" charset="0"/>
              <a:buChar char="•"/>
            </a:pPr>
            <a:endParaRPr lang="en-AU" dirty="0"/>
          </a:p>
        </p:txBody>
      </p:sp>
      <p:pic>
        <p:nvPicPr>
          <p:cNvPr id="5" name="Picture 4"/>
          <p:cNvPicPr>
            <a:picLocks noChangeAspect="1"/>
          </p:cNvPicPr>
          <p:nvPr/>
        </p:nvPicPr>
        <p:blipFill rotWithShape="1">
          <a:blip r:embed="rId4">
            <a:extLst>
              <a:ext uri="{28A0092B-C50C-407E-A947-70E740481C1C}">
                <a14:useLocalDpi xmlns:a14="http://schemas.microsoft.com/office/drawing/2010/main" val="0"/>
              </a:ext>
            </a:extLst>
          </a:blip>
          <a:srcRect t="9272" r="16561"/>
          <a:stretch/>
        </p:blipFill>
        <p:spPr>
          <a:xfrm>
            <a:off x="5808770" y="982629"/>
            <a:ext cx="6042022" cy="4379835"/>
          </a:xfrm>
          <a:prstGeom prst="rect">
            <a:avLst/>
          </a:prstGeom>
        </p:spPr>
      </p:pic>
      <p:sp>
        <p:nvSpPr>
          <p:cNvPr id="14" name="TextBox 13">
            <a:extLst>
              <a:ext uri="{FF2B5EF4-FFF2-40B4-BE49-F238E27FC236}">
                <a16:creationId xmlns:a16="http://schemas.microsoft.com/office/drawing/2014/main" id="{6E0D4C2D-1A19-016D-1AD6-08F7248516A3}"/>
              </a:ext>
            </a:extLst>
          </p:cNvPr>
          <p:cNvSpPr txBox="1"/>
          <p:nvPr/>
        </p:nvSpPr>
        <p:spPr>
          <a:xfrm>
            <a:off x="980101" y="1469273"/>
            <a:ext cx="4828669" cy="1323439"/>
          </a:xfrm>
          <a:prstGeom prst="rect">
            <a:avLst/>
          </a:prstGeom>
          <a:noFill/>
        </p:spPr>
        <p:txBody>
          <a:bodyPr wrap="square" rtlCol="0">
            <a:spAutoFit/>
          </a:bodyPr>
          <a:lstStyle/>
          <a:p>
            <a:r>
              <a:rPr lang="en-AU" sz="2000" b="1" dirty="0">
                <a:solidFill>
                  <a:srgbClr val="A54C0F"/>
                </a:solidFill>
              </a:rPr>
              <a:t>It’s early days, but we are confident of the impact of this culturally responsive model in providing continuity of care for improved outcomes for mothers and babies.</a:t>
            </a:r>
          </a:p>
        </p:txBody>
      </p:sp>
      <p:sp>
        <p:nvSpPr>
          <p:cNvPr id="15" name="TextBox 14">
            <a:extLst>
              <a:ext uri="{FF2B5EF4-FFF2-40B4-BE49-F238E27FC236}">
                <a16:creationId xmlns:a16="http://schemas.microsoft.com/office/drawing/2014/main" id="{6E0D4C2D-1A19-016D-1AD6-08F7248516A3}"/>
              </a:ext>
            </a:extLst>
          </p:cNvPr>
          <p:cNvSpPr txBox="1"/>
          <p:nvPr/>
        </p:nvSpPr>
        <p:spPr>
          <a:xfrm>
            <a:off x="5808770" y="5495165"/>
            <a:ext cx="4932301" cy="707886"/>
          </a:xfrm>
          <a:prstGeom prst="rect">
            <a:avLst/>
          </a:prstGeom>
          <a:noFill/>
        </p:spPr>
        <p:txBody>
          <a:bodyPr wrap="square" rtlCol="0">
            <a:spAutoFit/>
          </a:bodyPr>
          <a:lstStyle/>
          <a:p>
            <a:r>
              <a:rPr lang="en-AU" sz="2000" b="1" dirty="0">
                <a:solidFill>
                  <a:srgbClr val="5EB0C3"/>
                </a:solidFill>
              </a:rPr>
              <a:t>All past reviews showed that Aboriginal women in Central Australia want this model.</a:t>
            </a:r>
          </a:p>
        </p:txBody>
      </p:sp>
    </p:spTree>
    <p:extLst>
      <p:ext uri="{BB962C8B-B14F-4D97-AF65-F5344CB8AC3E}">
        <p14:creationId xmlns:p14="http://schemas.microsoft.com/office/powerpoint/2010/main" val="287370969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rgbClr val="45808B"/>
        </a:solidFill>
        <a:effectLst/>
      </p:bgPr>
    </p:bg>
    <p:spTree>
      <p:nvGrpSpPr>
        <p:cNvPr id="1" name=""/>
        <p:cNvGrpSpPr/>
        <p:nvPr/>
      </p:nvGrpSpPr>
      <p:grpSpPr>
        <a:xfrm>
          <a:off x="0" y="0"/>
          <a:ext cx="0" cy="0"/>
          <a:chOff x="0" y="0"/>
          <a:chExt cx="0" cy="0"/>
        </a:xfrm>
      </p:grpSpPr>
      <p:sp>
        <p:nvSpPr>
          <p:cNvPr id="4" name="Kotak Teks 8">
            <a:extLst>
              <a:ext uri="{FF2B5EF4-FFF2-40B4-BE49-F238E27FC236}">
                <a16:creationId xmlns:a16="http://schemas.microsoft.com/office/drawing/2014/main" id="{3A26350F-8BCE-B5DE-2734-39F256ABCCF6}"/>
              </a:ext>
            </a:extLst>
          </p:cNvPr>
          <p:cNvSpPr txBox="1"/>
          <p:nvPr/>
        </p:nvSpPr>
        <p:spPr>
          <a:xfrm>
            <a:off x="845188" y="2148705"/>
            <a:ext cx="10703683" cy="769441"/>
          </a:xfrm>
          <a:prstGeom prst="rect">
            <a:avLst/>
          </a:prstGeom>
          <a:noFill/>
        </p:spPr>
        <p:txBody>
          <a:bodyPr wrap="square" rtlCol="0">
            <a:spAutoFit/>
          </a:bodyPr>
          <a:lstStyle/>
          <a:p>
            <a:r>
              <a:rPr lang="en-US" sz="4400" b="1" dirty="0">
                <a:solidFill>
                  <a:schemeClr val="bg1"/>
                </a:solidFill>
                <a:latin typeface="Calibri" panose="020F0502020204030204" pitchFamily="34" charset="0"/>
                <a:ea typeface="Open Sans" panose="020B0606030504020204" pitchFamily="34" charset="0"/>
                <a:cs typeface="Calibri" panose="020F0502020204030204" pitchFamily="34" charset="0"/>
              </a:rPr>
              <a:t>3. STRENGTHENING CHILD HEALTH</a:t>
            </a:r>
            <a:endParaRPr lang="en-ID" sz="4400" b="1" dirty="0">
              <a:solidFill>
                <a:schemeClr val="bg1"/>
              </a:solidFill>
              <a:latin typeface="Calibri" panose="020F0502020204030204" pitchFamily="34" charset="0"/>
              <a:ea typeface="Open Sans" panose="020B0606030504020204" pitchFamily="34" charset="0"/>
              <a:cs typeface="Calibri" panose="020F0502020204030204" pitchFamily="34" charset="0"/>
            </a:endParaRPr>
          </a:p>
        </p:txBody>
      </p:sp>
      <p:pic>
        <p:nvPicPr>
          <p:cNvPr id="2" name="Picture 1">
            <a:extLst>
              <a:ext uri="{FF2B5EF4-FFF2-40B4-BE49-F238E27FC236}">
                <a16:creationId xmlns:a16="http://schemas.microsoft.com/office/drawing/2014/main" id="{B4BFEFFA-EE25-7163-F0E7-F6556FA7ECE2}"/>
              </a:ext>
            </a:extLst>
          </p:cNvPr>
          <p:cNvPicPr>
            <a:picLocks noChangeAspect="1"/>
          </p:cNvPicPr>
          <p:nvPr/>
        </p:nvPicPr>
        <p:blipFill>
          <a:blip r:embed="rId2"/>
          <a:stretch>
            <a:fillRect/>
          </a:stretch>
        </p:blipFill>
        <p:spPr>
          <a:xfrm>
            <a:off x="980101" y="655179"/>
            <a:ext cx="5905500" cy="76200"/>
          </a:xfrm>
          <a:prstGeom prst="rect">
            <a:avLst/>
          </a:prstGeom>
        </p:spPr>
      </p:pic>
      <p:pic>
        <p:nvPicPr>
          <p:cNvPr id="3" name="Picture 2">
            <a:extLst>
              <a:ext uri="{FF2B5EF4-FFF2-40B4-BE49-F238E27FC236}">
                <a16:creationId xmlns:a16="http://schemas.microsoft.com/office/drawing/2014/main" id="{985BD530-A432-44ED-3BD7-45511418A9FE}"/>
              </a:ext>
            </a:extLst>
          </p:cNvPr>
          <p:cNvPicPr>
            <a:picLocks noChangeAspect="1"/>
          </p:cNvPicPr>
          <p:nvPr/>
        </p:nvPicPr>
        <p:blipFill>
          <a:blip r:embed="rId2"/>
          <a:stretch>
            <a:fillRect/>
          </a:stretch>
        </p:blipFill>
        <p:spPr>
          <a:xfrm>
            <a:off x="6928956" y="655179"/>
            <a:ext cx="5905500" cy="76200"/>
          </a:xfrm>
          <a:prstGeom prst="rect">
            <a:avLst/>
          </a:prstGeom>
        </p:spPr>
      </p:pic>
    </p:spTree>
    <p:extLst>
      <p:ext uri="{BB962C8B-B14F-4D97-AF65-F5344CB8AC3E}">
        <p14:creationId xmlns:p14="http://schemas.microsoft.com/office/powerpoint/2010/main" val="367404666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Shape, square&#10;&#10;Description automatically generated">
            <a:extLst>
              <a:ext uri="{FF2B5EF4-FFF2-40B4-BE49-F238E27FC236}">
                <a16:creationId xmlns:a16="http://schemas.microsoft.com/office/drawing/2014/main" id="{CB7D92E2-7235-710E-C92A-D4C29508B66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368118" y="-45720"/>
            <a:ext cx="2823882" cy="6951286"/>
          </a:xfrm>
          <a:prstGeom prst="rect">
            <a:avLst/>
          </a:prstGeom>
        </p:spPr>
      </p:pic>
      <p:pic>
        <p:nvPicPr>
          <p:cNvPr id="3" name="Picture 2">
            <a:extLst>
              <a:ext uri="{FF2B5EF4-FFF2-40B4-BE49-F238E27FC236}">
                <a16:creationId xmlns:a16="http://schemas.microsoft.com/office/drawing/2014/main" id="{91D881AE-2B49-DBF0-A224-10AA89C7391A}"/>
              </a:ext>
            </a:extLst>
          </p:cNvPr>
          <p:cNvPicPr>
            <a:picLocks noChangeAspect="1"/>
          </p:cNvPicPr>
          <p:nvPr/>
        </p:nvPicPr>
        <p:blipFill>
          <a:blip r:embed="rId4"/>
          <a:stretch>
            <a:fillRect/>
          </a:stretch>
        </p:blipFill>
        <p:spPr>
          <a:xfrm>
            <a:off x="6928956" y="655179"/>
            <a:ext cx="5905500" cy="76200"/>
          </a:xfrm>
          <a:prstGeom prst="rect">
            <a:avLst/>
          </a:prstGeom>
        </p:spPr>
      </p:pic>
      <p:pic>
        <p:nvPicPr>
          <p:cNvPr id="2" name="Picture 1">
            <a:extLst>
              <a:ext uri="{FF2B5EF4-FFF2-40B4-BE49-F238E27FC236}">
                <a16:creationId xmlns:a16="http://schemas.microsoft.com/office/drawing/2014/main" id="{B4D43CBF-1560-E990-F1D0-C611D2BF1983}"/>
              </a:ext>
            </a:extLst>
          </p:cNvPr>
          <p:cNvPicPr>
            <a:picLocks noChangeAspect="1"/>
          </p:cNvPicPr>
          <p:nvPr/>
        </p:nvPicPr>
        <p:blipFill>
          <a:blip r:embed="rId4"/>
          <a:stretch>
            <a:fillRect/>
          </a:stretch>
        </p:blipFill>
        <p:spPr>
          <a:xfrm>
            <a:off x="980101" y="655179"/>
            <a:ext cx="5905500" cy="76200"/>
          </a:xfrm>
          <a:prstGeom prst="rect">
            <a:avLst/>
          </a:prstGeom>
        </p:spPr>
      </p:pic>
      <p:pic>
        <p:nvPicPr>
          <p:cNvPr id="10" name="Grafik 9" descr="Tanda Centang">
            <a:extLst>
              <a:ext uri="{FF2B5EF4-FFF2-40B4-BE49-F238E27FC236}">
                <a16:creationId xmlns:a16="http://schemas.microsoft.com/office/drawing/2014/main" id="{9D558263-CC7F-4B06-BD2B-9F56664970D9}"/>
              </a:ext>
            </a:extLst>
          </p:cNvPr>
          <p:cNvPicPr>
            <a:picLocks noChangeAspect="1"/>
          </p:cNvPicPr>
          <p:nvPr/>
        </p:nvPicPr>
        <p:blipFill>
          <a:blip r:embed="rId5" cstate="hqprint">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124627" y="4598407"/>
            <a:ext cx="346317" cy="346317"/>
          </a:xfrm>
          <a:prstGeom prst="rect">
            <a:avLst/>
          </a:prstGeom>
        </p:spPr>
      </p:pic>
      <p:sp>
        <p:nvSpPr>
          <p:cNvPr id="17" name="Oval 16">
            <a:extLst>
              <a:ext uri="{FF2B5EF4-FFF2-40B4-BE49-F238E27FC236}">
                <a16:creationId xmlns:a16="http://schemas.microsoft.com/office/drawing/2014/main" id="{ED957272-79F5-4A66-8C11-14A013C1F5D0}"/>
              </a:ext>
            </a:extLst>
          </p:cNvPr>
          <p:cNvSpPr/>
          <p:nvPr/>
        </p:nvSpPr>
        <p:spPr>
          <a:xfrm>
            <a:off x="1044433" y="4515183"/>
            <a:ext cx="506705" cy="506705"/>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1" name="Kotak Teks 9">
            <a:extLst>
              <a:ext uri="{FF2B5EF4-FFF2-40B4-BE49-F238E27FC236}">
                <a16:creationId xmlns:a16="http://schemas.microsoft.com/office/drawing/2014/main" id="{FC9804FD-298C-4FC4-92A2-D9E8C50B401F}"/>
              </a:ext>
            </a:extLst>
          </p:cNvPr>
          <p:cNvSpPr txBox="1"/>
          <p:nvPr/>
        </p:nvSpPr>
        <p:spPr>
          <a:xfrm>
            <a:off x="952668" y="982629"/>
            <a:ext cx="11089980" cy="523220"/>
          </a:xfrm>
          <a:prstGeom prst="rect">
            <a:avLst/>
          </a:prstGeom>
          <a:noFill/>
        </p:spPr>
        <p:txBody>
          <a:bodyPr wrap="square" rtlCol="0">
            <a:spAutoFit/>
          </a:bodyPr>
          <a:lstStyle/>
          <a:p>
            <a:r>
              <a:rPr lang="en-US" sz="2800" b="1" dirty="0">
                <a:solidFill>
                  <a:srgbClr val="45808B"/>
                </a:solidFill>
                <a:latin typeface="Calibri" panose="020F0502020204030204" pitchFamily="34" charset="0"/>
                <a:ea typeface="Open Sans" panose="020B0606030504020204" pitchFamily="34" charset="0"/>
                <a:cs typeface="Calibri" panose="020F0502020204030204" pitchFamily="34" charset="0"/>
              </a:rPr>
              <a:t>Strengthening child health</a:t>
            </a:r>
            <a:endParaRPr lang="en-ID" sz="2800" b="1" dirty="0">
              <a:solidFill>
                <a:srgbClr val="45808B"/>
              </a:solidFill>
              <a:latin typeface="Calibri" panose="020F0502020204030204" pitchFamily="34" charset="0"/>
              <a:ea typeface="Open Sans" panose="020B0606030504020204" pitchFamily="34" charset="0"/>
              <a:cs typeface="Calibri" panose="020F0502020204030204" pitchFamily="34" charset="0"/>
            </a:endParaRPr>
          </a:p>
        </p:txBody>
      </p:sp>
      <p:sp>
        <p:nvSpPr>
          <p:cNvPr id="14" name="TextBox 13">
            <a:extLst>
              <a:ext uri="{FF2B5EF4-FFF2-40B4-BE49-F238E27FC236}">
                <a16:creationId xmlns:a16="http://schemas.microsoft.com/office/drawing/2014/main" id="{6E0D4C2D-1A19-016D-1AD6-08F7248516A3}"/>
              </a:ext>
            </a:extLst>
          </p:cNvPr>
          <p:cNvSpPr txBox="1"/>
          <p:nvPr/>
        </p:nvSpPr>
        <p:spPr>
          <a:xfrm>
            <a:off x="980101" y="1505849"/>
            <a:ext cx="7577303" cy="707886"/>
          </a:xfrm>
          <a:prstGeom prst="rect">
            <a:avLst/>
          </a:prstGeom>
          <a:noFill/>
        </p:spPr>
        <p:txBody>
          <a:bodyPr wrap="square" rtlCol="0">
            <a:spAutoFit/>
          </a:bodyPr>
          <a:lstStyle/>
          <a:p>
            <a:r>
              <a:rPr lang="en-US" sz="2000" b="1" dirty="0">
                <a:solidFill>
                  <a:srgbClr val="A54C0F"/>
                </a:solidFill>
              </a:rPr>
              <a:t>Improving outcomes for our little ones has taken a coordinated focus and a CQI approach to the way we do child health at Congress.</a:t>
            </a:r>
          </a:p>
        </p:txBody>
      </p:sp>
      <p:sp>
        <p:nvSpPr>
          <p:cNvPr id="16" name="TextBox 15">
            <a:extLst>
              <a:ext uri="{FF2B5EF4-FFF2-40B4-BE49-F238E27FC236}">
                <a16:creationId xmlns:a16="http://schemas.microsoft.com/office/drawing/2014/main" id="{02D9191F-EA05-69A3-0A6C-878D59DA6565}"/>
              </a:ext>
            </a:extLst>
          </p:cNvPr>
          <p:cNvSpPr txBox="1"/>
          <p:nvPr/>
        </p:nvSpPr>
        <p:spPr>
          <a:xfrm>
            <a:off x="980100" y="2213735"/>
            <a:ext cx="8163900" cy="2544286"/>
          </a:xfrm>
          <a:prstGeom prst="rect">
            <a:avLst/>
          </a:prstGeom>
          <a:noFill/>
        </p:spPr>
        <p:txBody>
          <a:bodyPr wrap="square" rtlCol="0">
            <a:spAutoFit/>
          </a:bodyPr>
          <a:lstStyle/>
          <a:p>
            <a:pPr marL="342900" indent="-342900">
              <a:spcBef>
                <a:spcPts val="800"/>
              </a:spcBef>
              <a:buFont typeface="Arial" panose="020B0604020202020204" pitchFamily="34" charset="0"/>
              <a:buChar char="•"/>
            </a:pPr>
            <a:r>
              <a:rPr lang="en-AU" dirty="0"/>
              <a:t>Restructuring child health</a:t>
            </a:r>
          </a:p>
          <a:p>
            <a:pPr marL="342900" indent="-342900">
              <a:spcBef>
                <a:spcPts val="800"/>
              </a:spcBef>
              <a:buFont typeface="Arial" panose="020B0604020202020204" pitchFamily="34" charset="0"/>
              <a:buChar char="•"/>
            </a:pPr>
            <a:r>
              <a:rPr lang="en-AU" dirty="0"/>
              <a:t>The role of Community Connectors in supporting Aboriginal families</a:t>
            </a:r>
          </a:p>
          <a:p>
            <a:pPr marL="342900" indent="-342900">
              <a:spcBef>
                <a:spcPts val="800"/>
              </a:spcBef>
              <a:buFont typeface="Arial" panose="020B0604020202020204" pitchFamily="34" charset="0"/>
              <a:buChar char="•"/>
            </a:pPr>
            <a:r>
              <a:rPr lang="en-AU" dirty="0"/>
              <a:t>Focusing on data</a:t>
            </a:r>
          </a:p>
          <a:p>
            <a:pPr marL="342900" indent="-342900">
              <a:spcBef>
                <a:spcPts val="800"/>
              </a:spcBef>
              <a:buFont typeface="Arial" panose="020B0604020202020204" pitchFamily="34" charset="0"/>
              <a:buChar char="•"/>
            </a:pPr>
            <a:r>
              <a:rPr lang="en-AU" dirty="0"/>
              <a:t>Driving improvements to child immunisation rates, ASQ-</a:t>
            </a:r>
            <a:r>
              <a:rPr lang="en-AU" dirty="0" err="1"/>
              <a:t>Traks</a:t>
            </a:r>
            <a:r>
              <a:rPr lang="en-AU" dirty="0"/>
              <a:t> and child health checks</a:t>
            </a:r>
          </a:p>
          <a:p>
            <a:pPr marL="342900" indent="-342900">
              <a:spcBef>
                <a:spcPts val="800"/>
              </a:spcBef>
              <a:buFont typeface="Arial" panose="020B0604020202020204" pitchFamily="34" charset="0"/>
              <a:buChar char="•"/>
            </a:pPr>
            <a:endParaRPr lang="en-AU" dirty="0"/>
          </a:p>
          <a:p>
            <a:pPr marL="800100" lvl="1" indent="-342900">
              <a:spcBef>
                <a:spcPts val="800"/>
              </a:spcBef>
              <a:buFont typeface="Arial" panose="020B0604020202020204" pitchFamily="34" charset="0"/>
              <a:buChar char="•"/>
            </a:pPr>
            <a:endParaRPr lang="en-US" dirty="0"/>
          </a:p>
        </p:txBody>
      </p:sp>
    </p:spTree>
    <p:extLst>
      <p:ext uri="{BB962C8B-B14F-4D97-AF65-F5344CB8AC3E}">
        <p14:creationId xmlns:p14="http://schemas.microsoft.com/office/powerpoint/2010/main" val="358760370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Kotak Teks 9">
            <a:extLst>
              <a:ext uri="{FF2B5EF4-FFF2-40B4-BE49-F238E27FC236}">
                <a16:creationId xmlns:a16="http://schemas.microsoft.com/office/drawing/2014/main" id="{FC9804FD-298C-4FC4-92A2-D9E8C50B401F}"/>
              </a:ext>
            </a:extLst>
          </p:cNvPr>
          <p:cNvSpPr txBox="1"/>
          <p:nvPr/>
        </p:nvSpPr>
        <p:spPr>
          <a:xfrm>
            <a:off x="5598543" y="1016000"/>
            <a:ext cx="6105777" cy="954107"/>
          </a:xfrm>
          <a:prstGeom prst="rect">
            <a:avLst/>
          </a:prstGeom>
          <a:noFill/>
        </p:spPr>
        <p:txBody>
          <a:bodyPr wrap="square" rtlCol="0">
            <a:spAutoFit/>
          </a:bodyPr>
          <a:lstStyle/>
          <a:p>
            <a:r>
              <a:rPr lang="en-US" sz="2800" b="1" dirty="0">
                <a:solidFill>
                  <a:srgbClr val="45808B"/>
                </a:solidFill>
                <a:latin typeface="Calibri" panose="020F0502020204030204" pitchFamily="34" charset="0"/>
                <a:ea typeface="Open Sans" panose="020B0606030504020204" pitchFamily="34" charset="0"/>
                <a:cs typeface="Calibri" panose="020F0502020204030204" pitchFamily="34" charset="0"/>
              </a:rPr>
              <a:t>Establishing the Child Health Engagement Team</a:t>
            </a:r>
            <a:endParaRPr lang="en-ID" sz="2800" b="1" dirty="0">
              <a:latin typeface="Calibri" panose="020F0502020204030204" pitchFamily="34" charset="0"/>
              <a:ea typeface="Open Sans" panose="020B0606030504020204" pitchFamily="34" charset="0"/>
              <a:cs typeface="Calibri" panose="020F0502020204030204" pitchFamily="34" charset="0"/>
            </a:endParaRPr>
          </a:p>
        </p:txBody>
      </p:sp>
      <p:sp>
        <p:nvSpPr>
          <p:cNvPr id="15" name="Kotak Teks 14">
            <a:extLst>
              <a:ext uri="{FF2B5EF4-FFF2-40B4-BE49-F238E27FC236}">
                <a16:creationId xmlns:a16="http://schemas.microsoft.com/office/drawing/2014/main" id="{CF4DCD35-3ADC-4860-88EE-648CF657FFBD}"/>
              </a:ext>
            </a:extLst>
          </p:cNvPr>
          <p:cNvSpPr txBox="1"/>
          <p:nvPr/>
        </p:nvSpPr>
        <p:spPr>
          <a:xfrm>
            <a:off x="5598543" y="2056755"/>
            <a:ext cx="5752448" cy="3416320"/>
          </a:xfrm>
          <a:prstGeom prst="rect">
            <a:avLst/>
          </a:prstGeom>
          <a:noFill/>
        </p:spPr>
        <p:txBody>
          <a:bodyPr wrap="square" rtlCol="0">
            <a:spAutoFit/>
          </a:bodyPr>
          <a:lstStyle/>
          <a:p>
            <a:pPr>
              <a:lnSpc>
                <a:spcPct val="150000"/>
              </a:lnSpc>
            </a:pPr>
            <a:r>
              <a:rPr lang="en-ID" sz="1600" dirty="0"/>
              <a:t>The Child Health Engagement Team was established in April 2023, as a new section within our Child, Youth &amp; Family Services Division.</a:t>
            </a:r>
          </a:p>
          <a:p>
            <a:pPr>
              <a:lnSpc>
                <a:spcPct val="150000"/>
              </a:lnSpc>
            </a:pPr>
            <a:r>
              <a:rPr lang="en-ID" sz="1600" dirty="0"/>
              <a:t>CHET integrates a range of child health functions and positions, including:</a:t>
            </a:r>
          </a:p>
          <a:p>
            <a:pPr marL="285750" indent="-285750">
              <a:lnSpc>
                <a:spcPct val="150000"/>
              </a:lnSpc>
              <a:buFont typeface="Arial" panose="020B0604020202020204" pitchFamily="34" charset="0"/>
              <a:buChar char="•"/>
            </a:pPr>
            <a:r>
              <a:rPr lang="en-ID" sz="1600" dirty="0"/>
              <a:t>Child Health Nurses (x3)</a:t>
            </a:r>
          </a:p>
          <a:p>
            <a:pPr marL="285750" indent="-285750">
              <a:lnSpc>
                <a:spcPct val="150000"/>
              </a:lnSpc>
              <a:buFont typeface="Arial" panose="020B0604020202020204" pitchFamily="34" charset="0"/>
              <a:buChar char="•"/>
            </a:pPr>
            <a:r>
              <a:rPr lang="en-ID" sz="1600" dirty="0"/>
              <a:t>Preschool Transport and Engagement Officer (x1)</a:t>
            </a:r>
          </a:p>
          <a:p>
            <a:pPr marL="285750" indent="-285750">
              <a:lnSpc>
                <a:spcPct val="150000"/>
              </a:lnSpc>
              <a:buFont typeface="Arial" panose="020B0604020202020204" pitchFamily="34" charset="0"/>
              <a:buChar char="•"/>
            </a:pPr>
            <a:r>
              <a:rPr lang="en-ID" sz="1600" dirty="0"/>
              <a:t>Early Years/Preschool Engagement Officers (x2)</a:t>
            </a:r>
          </a:p>
          <a:p>
            <a:pPr marL="285750" indent="-285750">
              <a:lnSpc>
                <a:spcPct val="150000"/>
              </a:lnSpc>
              <a:buFont typeface="Arial" panose="020B0604020202020204" pitchFamily="34" charset="0"/>
              <a:buChar char="•"/>
            </a:pPr>
            <a:r>
              <a:rPr lang="en-ID" sz="1600" dirty="0"/>
              <a:t>Connected Beginnings Community Connectors (x2)</a:t>
            </a:r>
          </a:p>
          <a:p>
            <a:pPr>
              <a:lnSpc>
                <a:spcPct val="150000"/>
              </a:lnSpc>
            </a:pPr>
            <a:r>
              <a:rPr lang="en-ID" sz="1600" dirty="0"/>
              <a:t>These positions report to the Child Health Engagement Manager. </a:t>
            </a:r>
          </a:p>
        </p:txBody>
      </p:sp>
      <p:pic>
        <p:nvPicPr>
          <p:cNvPr id="2" name="Picture 1">
            <a:extLst>
              <a:ext uri="{FF2B5EF4-FFF2-40B4-BE49-F238E27FC236}">
                <a16:creationId xmlns:a16="http://schemas.microsoft.com/office/drawing/2014/main" id="{C0EFE834-0111-1F9D-FCC6-8352471E76D7}"/>
              </a:ext>
            </a:extLst>
          </p:cNvPr>
          <p:cNvPicPr>
            <a:picLocks noChangeAspect="1"/>
          </p:cNvPicPr>
          <p:nvPr/>
        </p:nvPicPr>
        <p:blipFill>
          <a:blip r:embed="rId2"/>
          <a:stretch>
            <a:fillRect/>
          </a:stretch>
        </p:blipFill>
        <p:spPr>
          <a:xfrm>
            <a:off x="980101" y="655179"/>
            <a:ext cx="5905500" cy="76200"/>
          </a:xfrm>
          <a:prstGeom prst="rect">
            <a:avLst/>
          </a:prstGeom>
        </p:spPr>
      </p:pic>
      <p:pic>
        <p:nvPicPr>
          <p:cNvPr id="3" name="Picture 2">
            <a:extLst>
              <a:ext uri="{FF2B5EF4-FFF2-40B4-BE49-F238E27FC236}">
                <a16:creationId xmlns:a16="http://schemas.microsoft.com/office/drawing/2014/main" id="{76B077AC-35C0-5851-21D7-7ED5FF3589E3}"/>
              </a:ext>
            </a:extLst>
          </p:cNvPr>
          <p:cNvPicPr>
            <a:picLocks noChangeAspect="1"/>
          </p:cNvPicPr>
          <p:nvPr/>
        </p:nvPicPr>
        <p:blipFill>
          <a:blip r:embed="rId2"/>
          <a:stretch>
            <a:fillRect/>
          </a:stretch>
        </p:blipFill>
        <p:spPr>
          <a:xfrm>
            <a:off x="6928956" y="655179"/>
            <a:ext cx="5905500" cy="76200"/>
          </a:xfrm>
          <a:prstGeom prst="rect">
            <a:avLst/>
          </a:prstGeom>
        </p:spPr>
      </p:pic>
      <p:pic>
        <p:nvPicPr>
          <p:cNvPr id="7" name="Picture 6"/>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74453" y="1016000"/>
            <a:ext cx="5033438" cy="4723765"/>
          </a:xfrm>
          <a:prstGeom prst="rect">
            <a:avLst/>
          </a:prstGeom>
          <a:noFill/>
          <a:ln>
            <a:noFill/>
          </a:ln>
        </p:spPr>
      </p:pic>
    </p:spTree>
    <p:extLst>
      <p:ext uri="{BB962C8B-B14F-4D97-AF65-F5344CB8AC3E}">
        <p14:creationId xmlns:p14="http://schemas.microsoft.com/office/powerpoint/2010/main" val="106056840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Shape, square&#10;&#10;Description automatically generated">
            <a:extLst>
              <a:ext uri="{FF2B5EF4-FFF2-40B4-BE49-F238E27FC236}">
                <a16:creationId xmlns:a16="http://schemas.microsoft.com/office/drawing/2014/main" id="{CB7D92E2-7235-710E-C92A-D4C29508B66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368118" y="-45720"/>
            <a:ext cx="2823882" cy="6951286"/>
          </a:xfrm>
          <a:prstGeom prst="rect">
            <a:avLst/>
          </a:prstGeom>
        </p:spPr>
      </p:pic>
      <p:pic>
        <p:nvPicPr>
          <p:cNvPr id="3" name="Picture 2">
            <a:extLst>
              <a:ext uri="{FF2B5EF4-FFF2-40B4-BE49-F238E27FC236}">
                <a16:creationId xmlns:a16="http://schemas.microsoft.com/office/drawing/2014/main" id="{91D881AE-2B49-DBF0-A224-10AA89C7391A}"/>
              </a:ext>
            </a:extLst>
          </p:cNvPr>
          <p:cNvPicPr>
            <a:picLocks noChangeAspect="1"/>
          </p:cNvPicPr>
          <p:nvPr/>
        </p:nvPicPr>
        <p:blipFill>
          <a:blip r:embed="rId4"/>
          <a:stretch>
            <a:fillRect/>
          </a:stretch>
        </p:blipFill>
        <p:spPr>
          <a:xfrm>
            <a:off x="6928956" y="655179"/>
            <a:ext cx="5905500" cy="76200"/>
          </a:xfrm>
          <a:prstGeom prst="rect">
            <a:avLst/>
          </a:prstGeom>
        </p:spPr>
      </p:pic>
      <p:pic>
        <p:nvPicPr>
          <p:cNvPr id="2" name="Picture 1">
            <a:extLst>
              <a:ext uri="{FF2B5EF4-FFF2-40B4-BE49-F238E27FC236}">
                <a16:creationId xmlns:a16="http://schemas.microsoft.com/office/drawing/2014/main" id="{B4D43CBF-1560-E990-F1D0-C611D2BF1983}"/>
              </a:ext>
            </a:extLst>
          </p:cNvPr>
          <p:cNvPicPr>
            <a:picLocks noChangeAspect="1"/>
          </p:cNvPicPr>
          <p:nvPr/>
        </p:nvPicPr>
        <p:blipFill>
          <a:blip r:embed="rId4"/>
          <a:stretch>
            <a:fillRect/>
          </a:stretch>
        </p:blipFill>
        <p:spPr>
          <a:xfrm>
            <a:off x="980101" y="655179"/>
            <a:ext cx="5905500" cy="76200"/>
          </a:xfrm>
          <a:prstGeom prst="rect">
            <a:avLst/>
          </a:prstGeom>
        </p:spPr>
      </p:pic>
      <p:pic>
        <p:nvPicPr>
          <p:cNvPr id="10" name="Grafik 9" descr="Tanda Centang">
            <a:extLst>
              <a:ext uri="{FF2B5EF4-FFF2-40B4-BE49-F238E27FC236}">
                <a16:creationId xmlns:a16="http://schemas.microsoft.com/office/drawing/2014/main" id="{9D558263-CC7F-4B06-BD2B-9F56664970D9}"/>
              </a:ext>
            </a:extLst>
          </p:cNvPr>
          <p:cNvPicPr>
            <a:picLocks noChangeAspect="1"/>
          </p:cNvPicPr>
          <p:nvPr/>
        </p:nvPicPr>
        <p:blipFill>
          <a:blip r:embed="rId5" cstate="hqprint">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124627" y="4598407"/>
            <a:ext cx="346317" cy="346317"/>
          </a:xfrm>
          <a:prstGeom prst="rect">
            <a:avLst/>
          </a:prstGeom>
        </p:spPr>
      </p:pic>
      <p:sp>
        <p:nvSpPr>
          <p:cNvPr id="17" name="Oval 16">
            <a:extLst>
              <a:ext uri="{FF2B5EF4-FFF2-40B4-BE49-F238E27FC236}">
                <a16:creationId xmlns:a16="http://schemas.microsoft.com/office/drawing/2014/main" id="{ED957272-79F5-4A66-8C11-14A013C1F5D0}"/>
              </a:ext>
            </a:extLst>
          </p:cNvPr>
          <p:cNvSpPr/>
          <p:nvPr/>
        </p:nvSpPr>
        <p:spPr>
          <a:xfrm>
            <a:off x="1044433" y="4515183"/>
            <a:ext cx="506705" cy="506705"/>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1" name="Kotak Teks 9">
            <a:extLst>
              <a:ext uri="{FF2B5EF4-FFF2-40B4-BE49-F238E27FC236}">
                <a16:creationId xmlns:a16="http://schemas.microsoft.com/office/drawing/2014/main" id="{FC9804FD-298C-4FC4-92A2-D9E8C50B401F}"/>
              </a:ext>
            </a:extLst>
          </p:cNvPr>
          <p:cNvSpPr txBox="1"/>
          <p:nvPr/>
        </p:nvSpPr>
        <p:spPr>
          <a:xfrm>
            <a:off x="952668" y="982629"/>
            <a:ext cx="11089980" cy="523220"/>
          </a:xfrm>
          <a:prstGeom prst="rect">
            <a:avLst/>
          </a:prstGeom>
          <a:noFill/>
        </p:spPr>
        <p:txBody>
          <a:bodyPr wrap="square" rtlCol="0">
            <a:spAutoFit/>
          </a:bodyPr>
          <a:lstStyle/>
          <a:p>
            <a:r>
              <a:rPr lang="en-US" sz="2800" b="1" dirty="0">
                <a:solidFill>
                  <a:srgbClr val="45808B"/>
                </a:solidFill>
                <a:latin typeface="Calibri" panose="020F0502020204030204" pitchFamily="34" charset="0"/>
                <a:ea typeface="Open Sans" panose="020B0606030504020204" pitchFamily="34" charset="0"/>
                <a:cs typeface="Calibri" panose="020F0502020204030204" pitchFamily="34" charset="0"/>
              </a:rPr>
              <a:t>Making the right connections</a:t>
            </a:r>
            <a:endParaRPr lang="en-ID" sz="2800" b="1" dirty="0">
              <a:latin typeface="Calibri" panose="020F0502020204030204" pitchFamily="34" charset="0"/>
              <a:ea typeface="Open Sans" panose="020B0606030504020204" pitchFamily="34" charset="0"/>
              <a:cs typeface="Calibri" panose="020F0502020204030204" pitchFamily="34" charset="0"/>
            </a:endParaRPr>
          </a:p>
        </p:txBody>
      </p:sp>
      <p:sp>
        <p:nvSpPr>
          <p:cNvPr id="14" name="TextBox 13">
            <a:extLst>
              <a:ext uri="{FF2B5EF4-FFF2-40B4-BE49-F238E27FC236}">
                <a16:creationId xmlns:a16="http://schemas.microsoft.com/office/drawing/2014/main" id="{6E0D4C2D-1A19-016D-1AD6-08F7248516A3}"/>
              </a:ext>
            </a:extLst>
          </p:cNvPr>
          <p:cNvSpPr txBox="1"/>
          <p:nvPr/>
        </p:nvSpPr>
        <p:spPr>
          <a:xfrm>
            <a:off x="980101" y="1505849"/>
            <a:ext cx="7577303" cy="400110"/>
          </a:xfrm>
          <a:prstGeom prst="rect">
            <a:avLst/>
          </a:prstGeom>
          <a:noFill/>
        </p:spPr>
        <p:txBody>
          <a:bodyPr wrap="square" rtlCol="0">
            <a:spAutoFit/>
          </a:bodyPr>
          <a:lstStyle/>
          <a:p>
            <a:r>
              <a:rPr lang="en-US" sz="2000" b="1" dirty="0">
                <a:solidFill>
                  <a:srgbClr val="A54C0F"/>
                </a:solidFill>
              </a:rPr>
              <a:t>Supporting Aboriginal families: the role of Community Connectors</a:t>
            </a:r>
          </a:p>
        </p:txBody>
      </p:sp>
      <p:sp>
        <p:nvSpPr>
          <p:cNvPr id="16" name="TextBox 15">
            <a:extLst>
              <a:ext uri="{FF2B5EF4-FFF2-40B4-BE49-F238E27FC236}">
                <a16:creationId xmlns:a16="http://schemas.microsoft.com/office/drawing/2014/main" id="{02D9191F-EA05-69A3-0A6C-878D59DA6565}"/>
              </a:ext>
            </a:extLst>
          </p:cNvPr>
          <p:cNvSpPr txBox="1"/>
          <p:nvPr/>
        </p:nvSpPr>
        <p:spPr>
          <a:xfrm>
            <a:off x="980100" y="2213735"/>
            <a:ext cx="8163900" cy="3760004"/>
          </a:xfrm>
          <a:prstGeom prst="rect">
            <a:avLst/>
          </a:prstGeom>
          <a:noFill/>
        </p:spPr>
        <p:txBody>
          <a:bodyPr wrap="square" rtlCol="0">
            <a:spAutoFit/>
          </a:bodyPr>
          <a:lstStyle/>
          <a:p>
            <a:pPr marL="285750" indent="-285750">
              <a:lnSpc>
                <a:spcPct val="150000"/>
              </a:lnSpc>
              <a:buFont typeface="Arial" panose="020B0604020202020204" pitchFamily="34" charset="0"/>
              <a:buChar char="•"/>
            </a:pPr>
            <a:r>
              <a:rPr lang="en-ID" dirty="0"/>
              <a:t>Children attending appointments with our Child Health Nurses will be booked in for immunisations, ASQ-</a:t>
            </a:r>
            <a:r>
              <a:rPr lang="en-ID" dirty="0" err="1"/>
              <a:t>Trak</a:t>
            </a:r>
            <a:r>
              <a:rPr lang="en-ID" dirty="0"/>
              <a:t> and/or a child health check </a:t>
            </a:r>
          </a:p>
          <a:p>
            <a:pPr marL="285750" indent="-285750">
              <a:lnSpc>
                <a:spcPct val="150000"/>
              </a:lnSpc>
              <a:buFont typeface="Arial" panose="020B0604020202020204" pitchFamily="34" charset="0"/>
              <a:buChar char="•"/>
            </a:pPr>
            <a:r>
              <a:rPr lang="en-ID" dirty="0"/>
              <a:t>Child Health Nurses provide appointment list to Community Connectors</a:t>
            </a:r>
          </a:p>
          <a:p>
            <a:pPr marL="285750" indent="-285750">
              <a:lnSpc>
                <a:spcPct val="150000"/>
              </a:lnSpc>
              <a:buFont typeface="Arial" panose="020B0604020202020204" pitchFamily="34" charset="0"/>
              <a:buChar char="•"/>
            </a:pPr>
            <a:r>
              <a:rPr lang="en-ID" dirty="0"/>
              <a:t>Community Connectors lead engagement with families, providing outreach and transport where required to support families to attend appointments</a:t>
            </a:r>
          </a:p>
          <a:p>
            <a:pPr marL="285750" indent="-285750">
              <a:lnSpc>
                <a:spcPct val="150000"/>
              </a:lnSpc>
              <a:buFont typeface="Arial" panose="020B0604020202020204" pitchFamily="34" charset="0"/>
              <a:buChar char="•"/>
            </a:pPr>
            <a:r>
              <a:rPr lang="en-ID" dirty="0"/>
              <a:t>Child Health Nurses and Community Connectors are continuously collaborating to increase the number of child health checks, ASQ-</a:t>
            </a:r>
            <a:r>
              <a:rPr lang="en-ID" dirty="0" err="1"/>
              <a:t>Traks</a:t>
            </a:r>
            <a:r>
              <a:rPr lang="en-ID" dirty="0"/>
              <a:t> and immunisations. </a:t>
            </a:r>
          </a:p>
          <a:p>
            <a:pPr marL="342900" indent="-342900">
              <a:spcBef>
                <a:spcPts val="800"/>
              </a:spcBef>
              <a:buFont typeface="Arial" panose="020B0604020202020204" pitchFamily="34" charset="0"/>
              <a:buChar char="•"/>
            </a:pPr>
            <a:endParaRPr lang="en-AU" dirty="0"/>
          </a:p>
          <a:p>
            <a:pPr marL="800100" lvl="1" indent="-342900">
              <a:spcBef>
                <a:spcPts val="800"/>
              </a:spcBef>
              <a:buFont typeface="Arial" panose="020B0604020202020204" pitchFamily="34" charset="0"/>
              <a:buChar char="•"/>
            </a:pPr>
            <a:endParaRPr lang="en-US" dirty="0"/>
          </a:p>
        </p:txBody>
      </p:sp>
    </p:spTree>
    <p:extLst>
      <p:ext uri="{BB962C8B-B14F-4D97-AF65-F5344CB8AC3E}">
        <p14:creationId xmlns:p14="http://schemas.microsoft.com/office/powerpoint/2010/main" val="409413230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Shape, square&#10;&#10;Description automatically generated">
            <a:extLst>
              <a:ext uri="{FF2B5EF4-FFF2-40B4-BE49-F238E27FC236}">
                <a16:creationId xmlns:a16="http://schemas.microsoft.com/office/drawing/2014/main" id="{CB7D92E2-7235-710E-C92A-D4C29508B66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368118" y="-45720"/>
            <a:ext cx="2823882" cy="6951286"/>
          </a:xfrm>
          <a:prstGeom prst="rect">
            <a:avLst/>
          </a:prstGeom>
        </p:spPr>
      </p:pic>
      <p:pic>
        <p:nvPicPr>
          <p:cNvPr id="3" name="Picture 2">
            <a:extLst>
              <a:ext uri="{FF2B5EF4-FFF2-40B4-BE49-F238E27FC236}">
                <a16:creationId xmlns:a16="http://schemas.microsoft.com/office/drawing/2014/main" id="{91D881AE-2B49-DBF0-A224-10AA89C7391A}"/>
              </a:ext>
            </a:extLst>
          </p:cNvPr>
          <p:cNvPicPr>
            <a:picLocks noChangeAspect="1"/>
          </p:cNvPicPr>
          <p:nvPr/>
        </p:nvPicPr>
        <p:blipFill>
          <a:blip r:embed="rId4"/>
          <a:stretch>
            <a:fillRect/>
          </a:stretch>
        </p:blipFill>
        <p:spPr>
          <a:xfrm>
            <a:off x="6928956" y="655179"/>
            <a:ext cx="5905500" cy="76200"/>
          </a:xfrm>
          <a:prstGeom prst="rect">
            <a:avLst/>
          </a:prstGeom>
        </p:spPr>
      </p:pic>
      <p:pic>
        <p:nvPicPr>
          <p:cNvPr id="2" name="Picture 1">
            <a:extLst>
              <a:ext uri="{FF2B5EF4-FFF2-40B4-BE49-F238E27FC236}">
                <a16:creationId xmlns:a16="http://schemas.microsoft.com/office/drawing/2014/main" id="{B4D43CBF-1560-E990-F1D0-C611D2BF1983}"/>
              </a:ext>
            </a:extLst>
          </p:cNvPr>
          <p:cNvPicPr>
            <a:picLocks noChangeAspect="1"/>
          </p:cNvPicPr>
          <p:nvPr/>
        </p:nvPicPr>
        <p:blipFill>
          <a:blip r:embed="rId4"/>
          <a:stretch>
            <a:fillRect/>
          </a:stretch>
        </p:blipFill>
        <p:spPr>
          <a:xfrm>
            <a:off x="980101" y="655179"/>
            <a:ext cx="5905500" cy="76200"/>
          </a:xfrm>
          <a:prstGeom prst="rect">
            <a:avLst/>
          </a:prstGeom>
        </p:spPr>
      </p:pic>
      <p:pic>
        <p:nvPicPr>
          <p:cNvPr id="10" name="Grafik 9" descr="Tanda Centang">
            <a:extLst>
              <a:ext uri="{FF2B5EF4-FFF2-40B4-BE49-F238E27FC236}">
                <a16:creationId xmlns:a16="http://schemas.microsoft.com/office/drawing/2014/main" id="{9D558263-CC7F-4B06-BD2B-9F56664970D9}"/>
              </a:ext>
            </a:extLst>
          </p:cNvPr>
          <p:cNvPicPr>
            <a:picLocks noChangeAspect="1"/>
          </p:cNvPicPr>
          <p:nvPr/>
        </p:nvPicPr>
        <p:blipFill>
          <a:blip r:embed="rId5" cstate="hqprint">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124627" y="4598407"/>
            <a:ext cx="346317" cy="346317"/>
          </a:xfrm>
          <a:prstGeom prst="rect">
            <a:avLst/>
          </a:prstGeom>
        </p:spPr>
      </p:pic>
      <p:sp>
        <p:nvSpPr>
          <p:cNvPr id="17" name="Oval 16">
            <a:extLst>
              <a:ext uri="{FF2B5EF4-FFF2-40B4-BE49-F238E27FC236}">
                <a16:creationId xmlns:a16="http://schemas.microsoft.com/office/drawing/2014/main" id="{ED957272-79F5-4A66-8C11-14A013C1F5D0}"/>
              </a:ext>
            </a:extLst>
          </p:cNvPr>
          <p:cNvSpPr/>
          <p:nvPr/>
        </p:nvSpPr>
        <p:spPr>
          <a:xfrm>
            <a:off x="1044433" y="4515183"/>
            <a:ext cx="506705" cy="506705"/>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1" name="Kotak Teks 9">
            <a:extLst>
              <a:ext uri="{FF2B5EF4-FFF2-40B4-BE49-F238E27FC236}">
                <a16:creationId xmlns:a16="http://schemas.microsoft.com/office/drawing/2014/main" id="{FC9804FD-298C-4FC4-92A2-D9E8C50B401F}"/>
              </a:ext>
            </a:extLst>
          </p:cNvPr>
          <p:cNvSpPr txBox="1"/>
          <p:nvPr/>
        </p:nvSpPr>
        <p:spPr>
          <a:xfrm>
            <a:off x="952668" y="982629"/>
            <a:ext cx="11089980" cy="523220"/>
          </a:xfrm>
          <a:prstGeom prst="rect">
            <a:avLst/>
          </a:prstGeom>
          <a:noFill/>
        </p:spPr>
        <p:txBody>
          <a:bodyPr wrap="square" rtlCol="0">
            <a:spAutoFit/>
          </a:bodyPr>
          <a:lstStyle/>
          <a:p>
            <a:r>
              <a:rPr lang="en-US" sz="2800" b="1" dirty="0">
                <a:solidFill>
                  <a:srgbClr val="45808B"/>
                </a:solidFill>
                <a:latin typeface="Calibri" panose="020F0502020204030204" pitchFamily="34" charset="0"/>
                <a:ea typeface="Open Sans" panose="020B0606030504020204" pitchFamily="34" charset="0"/>
                <a:cs typeface="Calibri" panose="020F0502020204030204" pitchFamily="34" charset="0"/>
              </a:rPr>
              <a:t>Focusing on the data</a:t>
            </a:r>
            <a:endParaRPr lang="en-ID" sz="2800" b="1" dirty="0">
              <a:latin typeface="Calibri" panose="020F0502020204030204" pitchFamily="34" charset="0"/>
              <a:ea typeface="Open Sans" panose="020B0606030504020204" pitchFamily="34" charset="0"/>
              <a:cs typeface="Calibri" panose="020F0502020204030204" pitchFamily="34" charset="0"/>
            </a:endParaRPr>
          </a:p>
        </p:txBody>
      </p:sp>
      <p:sp>
        <p:nvSpPr>
          <p:cNvPr id="16" name="TextBox 15">
            <a:extLst>
              <a:ext uri="{FF2B5EF4-FFF2-40B4-BE49-F238E27FC236}">
                <a16:creationId xmlns:a16="http://schemas.microsoft.com/office/drawing/2014/main" id="{02D9191F-EA05-69A3-0A6C-878D59DA6565}"/>
              </a:ext>
            </a:extLst>
          </p:cNvPr>
          <p:cNvSpPr txBox="1"/>
          <p:nvPr/>
        </p:nvSpPr>
        <p:spPr>
          <a:xfrm>
            <a:off x="980100" y="2213735"/>
            <a:ext cx="8163900" cy="3344505"/>
          </a:xfrm>
          <a:prstGeom prst="rect">
            <a:avLst/>
          </a:prstGeom>
          <a:noFill/>
        </p:spPr>
        <p:txBody>
          <a:bodyPr wrap="square" rtlCol="0">
            <a:spAutoFit/>
          </a:bodyPr>
          <a:lstStyle/>
          <a:p>
            <a:pPr marL="285750" indent="-285750">
              <a:lnSpc>
                <a:spcPct val="150000"/>
              </a:lnSpc>
              <a:buFont typeface="Arial" panose="020B0604020202020204" pitchFamily="34" charset="0"/>
              <a:buChar char="•"/>
            </a:pPr>
            <a:r>
              <a:rPr lang="en-ID" dirty="0"/>
              <a:t>Merging of all Congress </a:t>
            </a:r>
            <a:r>
              <a:rPr lang="en-ID" dirty="0" err="1"/>
              <a:t>Communicare</a:t>
            </a:r>
            <a:r>
              <a:rPr lang="en-ID" dirty="0"/>
              <a:t> databases into one database, Congress </a:t>
            </a:r>
            <a:r>
              <a:rPr lang="en-ID" dirty="0" err="1"/>
              <a:t>Communicare</a:t>
            </a:r>
            <a:endParaRPr lang="en-ID" dirty="0"/>
          </a:p>
          <a:p>
            <a:pPr marL="285750" indent="-285750">
              <a:lnSpc>
                <a:spcPct val="150000"/>
              </a:lnSpc>
              <a:buFont typeface="Arial" panose="020B0604020202020204" pitchFamily="34" charset="0"/>
              <a:buChar char="•"/>
            </a:pPr>
            <a:r>
              <a:rPr lang="en-ID" dirty="0"/>
              <a:t>Data cleaning by our Immunisation Nurse</a:t>
            </a:r>
          </a:p>
          <a:p>
            <a:pPr marL="285750" indent="-285750">
              <a:lnSpc>
                <a:spcPct val="150000"/>
              </a:lnSpc>
              <a:buFont typeface="Arial" panose="020B0604020202020204" pitchFamily="34" charset="0"/>
              <a:buChar char="•"/>
            </a:pPr>
            <a:r>
              <a:rPr lang="en-ID" dirty="0"/>
              <a:t>Uploading data to the Australian Immunisation Register (AIR)</a:t>
            </a:r>
          </a:p>
          <a:p>
            <a:pPr marL="285750" indent="-285750">
              <a:lnSpc>
                <a:spcPct val="150000"/>
              </a:lnSpc>
              <a:buFont typeface="Arial" panose="020B0604020202020204" pitchFamily="34" charset="0"/>
              <a:buChar char="•"/>
            </a:pPr>
            <a:r>
              <a:rPr lang="en-ID" dirty="0"/>
              <a:t>Staff education and support by our CQI team</a:t>
            </a:r>
          </a:p>
          <a:p>
            <a:pPr marL="285750" indent="-285750">
              <a:lnSpc>
                <a:spcPct val="150000"/>
              </a:lnSpc>
              <a:buFont typeface="Arial" panose="020B0604020202020204" pitchFamily="34" charset="0"/>
              <a:buChar char="•"/>
            </a:pPr>
            <a:r>
              <a:rPr lang="en-ID" dirty="0"/>
              <a:t>Using generic recalls</a:t>
            </a:r>
          </a:p>
          <a:p>
            <a:pPr marL="342900" indent="-342900">
              <a:spcBef>
                <a:spcPts val="800"/>
              </a:spcBef>
              <a:buFont typeface="Arial" panose="020B0604020202020204" pitchFamily="34" charset="0"/>
              <a:buChar char="•"/>
            </a:pPr>
            <a:endParaRPr lang="en-AU" dirty="0"/>
          </a:p>
          <a:p>
            <a:pPr marL="800100" lvl="1" indent="-342900">
              <a:spcBef>
                <a:spcPts val="800"/>
              </a:spcBef>
              <a:buFont typeface="Arial" panose="020B0604020202020204" pitchFamily="34" charset="0"/>
              <a:buChar char="•"/>
            </a:pPr>
            <a:endParaRPr lang="en-US" dirty="0"/>
          </a:p>
        </p:txBody>
      </p:sp>
    </p:spTree>
    <p:extLst>
      <p:ext uri="{BB962C8B-B14F-4D97-AF65-F5344CB8AC3E}">
        <p14:creationId xmlns:p14="http://schemas.microsoft.com/office/powerpoint/2010/main" val="422581800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Kotak Teks 9">
            <a:extLst>
              <a:ext uri="{FF2B5EF4-FFF2-40B4-BE49-F238E27FC236}">
                <a16:creationId xmlns:a16="http://schemas.microsoft.com/office/drawing/2014/main" id="{FC9804FD-298C-4FC4-92A2-D9E8C50B401F}"/>
              </a:ext>
            </a:extLst>
          </p:cNvPr>
          <p:cNvSpPr txBox="1"/>
          <p:nvPr/>
        </p:nvSpPr>
        <p:spPr>
          <a:xfrm>
            <a:off x="980101" y="869376"/>
            <a:ext cx="8966156" cy="523220"/>
          </a:xfrm>
          <a:prstGeom prst="rect">
            <a:avLst/>
          </a:prstGeom>
          <a:noFill/>
        </p:spPr>
        <p:txBody>
          <a:bodyPr wrap="square" rtlCol="0">
            <a:spAutoFit/>
          </a:bodyPr>
          <a:lstStyle/>
          <a:p>
            <a:r>
              <a:rPr lang="en-US" sz="2800" b="1" dirty="0">
                <a:solidFill>
                  <a:srgbClr val="45808B"/>
                </a:solidFill>
                <a:latin typeface="Calibri" panose="020F0502020204030204" pitchFamily="34" charset="0"/>
                <a:ea typeface="Open Sans" panose="020B0606030504020204" pitchFamily="34" charset="0"/>
                <a:cs typeface="Calibri" panose="020F0502020204030204" pitchFamily="34" charset="0"/>
              </a:rPr>
              <a:t>Improvements to child </a:t>
            </a:r>
            <a:r>
              <a:rPr lang="en-US" sz="2800" b="1" dirty="0" err="1">
                <a:solidFill>
                  <a:srgbClr val="45808B"/>
                </a:solidFill>
                <a:latin typeface="Calibri" panose="020F0502020204030204" pitchFamily="34" charset="0"/>
                <a:ea typeface="Open Sans" panose="020B0606030504020204" pitchFamily="34" charset="0"/>
                <a:cs typeface="Calibri" panose="020F0502020204030204" pitchFamily="34" charset="0"/>
              </a:rPr>
              <a:t>immunisation</a:t>
            </a:r>
            <a:r>
              <a:rPr lang="en-US" sz="2800" b="1" dirty="0">
                <a:solidFill>
                  <a:srgbClr val="45808B"/>
                </a:solidFill>
                <a:latin typeface="Calibri" panose="020F0502020204030204" pitchFamily="34" charset="0"/>
                <a:ea typeface="Open Sans" panose="020B0606030504020204" pitchFamily="34" charset="0"/>
                <a:cs typeface="Calibri" panose="020F0502020204030204" pitchFamily="34" charset="0"/>
              </a:rPr>
              <a:t> rates</a:t>
            </a:r>
            <a:endParaRPr lang="en-ID" sz="2800" b="1" dirty="0">
              <a:latin typeface="Calibri" panose="020F0502020204030204" pitchFamily="34" charset="0"/>
              <a:ea typeface="Open Sans" panose="020B0606030504020204" pitchFamily="34" charset="0"/>
              <a:cs typeface="Calibri" panose="020F0502020204030204" pitchFamily="34" charset="0"/>
            </a:endParaRPr>
          </a:p>
        </p:txBody>
      </p:sp>
      <p:pic>
        <p:nvPicPr>
          <p:cNvPr id="2" name="Picture 1">
            <a:extLst>
              <a:ext uri="{FF2B5EF4-FFF2-40B4-BE49-F238E27FC236}">
                <a16:creationId xmlns:a16="http://schemas.microsoft.com/office/drawing/2014/main" id="{C0EFE834-0111-1F9D-FCC6-8352471E76D7}"/>
              </a:ext>
            </a:extLst>
          </p:cNvPr>
          <p:cNvPicPr>
            <a:picLocks noChangeAspect="1"/>
          </p:cNvPicPr>
          <p:nvPr/>
        </p:nvPicPr>
        <p:blipFill>
          <a:blip r:embed="rId2"/>
          <a:stretch>
            <a:fillRect/>
          </a:stretch>
        </p:blipFill>
        <p:spPr>
          <a:xfrm>
            <a:off x="980101" y="655179"/>
            <a:ext cx="5905500" cy="76200"/>
          </a:xfrm>
          <a:prstGeom prst="rect">
            <a:avLst/>
          </a:prstGeom>
        </p:spPr>
      </p:pic>
      <p:pic>
        <p:nvPicPr>
          <p:cNvPr id="3" name="Picture 2">
            <a:extLst>
              <a:ext uri="{FF2B5EF4-FFF2-40B4-BE49-F238E27FC236}">
                <a16:creationId xmlns:a16="http://schemas.microsoft.com/office/drawing/2014/main" id="{76B077AC-35C0-5851-21D7-7ED5FF3589E3}"/>
              </a:ext>
            </a:extLst>
          </p:cNvPr>
          <p:cNvPicPr>
            <a:picLocks noChangeAspect="1"/>
          </p:cNvPicPr>
          <p:nvPr/>
        </p:nvPicPr>
        <p:blipFill>
          <a:blip r:embed="rId2"/>
          <a:stretch>
            <a:fillRect/>
          </a:stretch>
        </p:blipFill>
        <p:spPr>
          <a:xfrm>
            <a:off x="6928956" y="655179"/>
            <a:ext cx="5905500" cy="76200"/>
          </a:xfrm>
          <a:prstGeom prst="rect">
            <a:avLst/>
          </a:prstGeom>
        </p:spPr>
      </p:pic>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81657" y="1729277"/>
            <a:ext cx="7163043" cy="4711521"/>
          </a:xfrm>
          <a:prstGeom prst="rect">
            <a:avLst/>
          </a:prstGeom>
        </p:spPr>
      </p:pic>
      <p:sp>
        <p:nvSpPr>
          <p:cNvPr id="8" name="TextBox 7">
            <a:extLst>
              <a:ext uri="{FF2B5EF4-FFF2-40B4-BE49-F238E27FC236}">
                <a16:creationId xmlns:a16="http://schemas.microsoft.com/office/drawing/2014/main" id="{6E0D4C2D-1A19-016D-1AD6-08F7248516A3}"/>
              </a:ext>
            </a:extLst>
          </p:cNvPr>
          <p:cNvSpPr txBox="1"/>
          <p:nvPr/>
        </p:nvSpPr>
        <p:spPr>
          <a:xfrm>
            <a:off x="980101" y="1392596"/>
            <a:ext cx="7577303" cy="400110"/>
          </a:xfrm>
          <a:prstGeom prst="rect">
            <a:avLst/>
          </a:prstGeom>
          <a:noFill/>
        </p:spPr>
        <p:txBody>
          <a:bodyPr wrap="square" rtlCol="0">
            <a:spAutoFit/>
          </a:bodyPr>
          <a:lstStyle/>
          <a:p>
            <a:r>
              <a:rPr lang="en-US" sz="2000" b="1" dirty="0">
                <a:solidFill>
                  <a:srgbClr val="A54C0F"/>
                </a:solidFill>
              </a:rPr>
              <a:t>Alice Springs, 6-11 months</a:t>
            </a:r>
          </a:p>
        </p:txBody>
      </p:sp>
    </p:spTree>
    <p:extLst>
      <p:ext uri="{BB962C8B-B14F-4D97-AF65-F5344CB8AC3E}">
        <p14:creationId xmlns:p14="http://schemas.microsoft.com/office/powerpoint/2010/main" val="8360468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Kotak Teks 3">
            <a:extLst>
              <a:ext uri="{FF2B5EF4-FFF2-40B4-BE49-F238E27FC236}">
                <a16:creationId xmlns:a16="http://schemas.microsoft.com/office/drawing/2014/main" id="{5280047B-8D45-491D-A6A2-7BCAE4E7798F}"/>
              </a:ext>
            </a:extLst>
          </p:cNvPr>
          <p:cNvSpPr txBox="1"/>
          <p:nvPr/>
        </p:nvSpPr>
        <p:spPr>
          <a:xfrm>
            <a:off x="936240" y="865622"/>
            <a:ext cx="3461210" cy="523220"/>
          </a:xfrm>
          <a:prstGeom prst="rect">
            <a:avLst/>
          </a:prstGeom>
          <a:noFill/>
        </p:spPr>
        <p:txBody>
          <a:bodyPr wrap="square" lIns="91440" tIns="45720" rIns="91440" bIns="45720" rtlCol="0" anchor="t">
            <a:spAutoFit/>
          </a:bodyPr>
          <a:lstStyle/>
          <a:p>
            <a:r>
              <a:rPr lang="en-US" sz="2800" b="1" dirty="0">
                <a:solidFill>
                  <a:srgbClr val="45808B"/>
                </a:solidFill>
                <a:latin typeface="Calibri"/>
                <a:ea typeface="Open Sans"/>
                <a:cs typeface="Calibri"/>
              </a:rPr>
              <a:t>Overview</a:t>
            </a:r>
            <a:endParaRPr lang="en-US" sz="2800" b="1" dirty="0">
              <a:solidFill>
                <a:srgbClr val="45808B"/>
              </a:solidFill>
              <a:latin typeface="Calibri" panose="020F0502020204030204" pitchFamily="34" charset="0"/>
              <a:ea typeface="Open Sans" panose="020B0606030504020204" pitchFamily="34" charset="0"/>
              <a:cs typeface="Calibri" panose="020F0502020204030204" pitchFamily="34" charset="0"/>
            </a:endParaRPr>
          </a:p>
        </p:txBody>
      </p:sp>
      <p:pic>
        <p:nvPicPr>
          <p:cNvPr id="2" name="Picture 1">
            <a:extLst>
              <a:ext uri="{FF2B5EF4-FFF2-40B4-BE49-F238E27FC236}">
                <a16:creationId xmlns:a16="http://schemas.microsoft.com/office/drawing/2014/main" id="{97AE9436-4386-824C-7786-D3A292F39CF5}"/>
              </a:ext>
            </a:extLst>
          </p:cNvPr>
          <p:cNvPicPr>
            <a:picLocks noChangeAspect="1"/>
          </p:cNvPicPr>
          <p:nvPr/>
        </p:nvPicPr>
        <p:blipFill>
          <a:blip r:embed="rId2"/>
          <a:stretch>
            <a:fillRect/>
          </a:stretch>
        </p:blipFill>
        <p:spPr>
          <a:xfrm>
            <a:off x="980101" y="655179"/>
            <a:ext cx="5905500" cy="76200"/>
          </a:xfrm>
          <a:prstGeom prst="rect">
            <a:avLst/>
          </a:prstGeom>
        </p:spPr>
      </p:pic>
      <p:pic>
        <p:nvPicPr>
          <p:cNvPr id="3" name="Picture 2">
            <a:extLst>
              <a:ext uri="{FF2B5EF4-FFF2-40B4-BE49-F238E27FC236}">
                <a16:creationId xmlns:a16="http://schemas.microsoft.com/office/drawing/2014/main" id="{78649EDE-AE84-B3E2-17D6-EFC926C90A83}"/>
              </a:ext>
            </a:extLst>
          </p:cNvPr>
          <p:cNvPicPr>
            <a:picLocks noChangeAspect="1"/>
          </p:cNvPicPr>
          <p:nvPr/>
        </p:nvPicPr>
        <p:blipFill>
          <a:blip r:embed="rId2"/>
          <a:stretch>
            <a:fillRect/>
          </a:stretch>
        </p:blipFill>
        <p:spPr>
          <a:xfrm>
            <a:off x="6928956" y="655179"/>
            <a:ext cx="5905500" cy="76200"/>
          </a:xfrm>
          <a:prstGeom prst="rect">
            <a:avLst/>
          </a:prstGeom>
        </p:spPr>
      </p:pic>
      <p:pic>
        <p:nvPicPr>
          <p:cNvPr id="14" name="Picture 13" descr="Shape, square&#10;&#10;Description automatically generated">
            <a:extLst>
              <a:ext uri="{FF2B5EF4-FFF2-40B4-BE49-F238E27FC236}">
                <a16:creationId xmlns:a16="http://schemas.microsoft.com/office/drawing/2014/main" id="{457978FE-5C63-70BA-57F5-AA1BB88B391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368118" y="-45720"/>
            <a:ext cx="2823882" cy="6951286"/>
          </a:xfrm>
          <a:prstGeom prst="rect">
            <a:avLst/>
          </a:prstGeom>
        </p:spPr>
      </p:pic>
      <p:sp>
        <p:nvSpPr>
          <p:cNvPr id="8" name="TextBox 7">
            <a:extLst>
              <a:ext uri="{FF2B5EF4-FFF2-40B4-BE49-F238E27FC236}">
                <a16:creationId xmlns:a16="http://schemas.microsoft.com/office/drawing/2014/main" id="{DCC95236-FDF5-1F52-94CA-E07D7C784A38}"/>
              </a:ext>
            </a:extLst>
          </p:cNvPr>
          <p:cNvSpPr txBox="1"/>
          <p:nvPr/>
        </p:nvSpPr>
        <p:spPr>
          <a:xfrm>
            <a:off x="936240" y="1523085"/>
            <a:ext cx="7473208" cy="304698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342900" indent="-342900">
              <a:buFont typeface="+mj-lt"/>
              <a:buAutoNum type="arabicPeriod"/>
            </a:pPr>
            <a:r>
              <a:rPr lang="en-US" sz="3200" dirty="0">
                <a:solidFill>
                  <a:srgbClr val="262626"/>
                </a:solidFill>
                <a:ea typeface="+mn-lt"/>
                <a:cs typeface="+mn-lt"/>
              </a:rPr>
              <a:t>Learning from history</a:t>
            </a:r>
          </a:p>
          <a:p>
            <a:pPr marL="342900" indent="-342900">
              <a:buFont typeface="+mj-lt"/>
              <a:buAutoNum type="arabicPeriod"/>
            </a:pPr>
            <a:r>
              <a:rPr lang="en-US" sz="3200" dirty="0">
                <a:solidFill>
                  <a:srgbClr val="262626"/>
                </a:solidFill>
                <a:ea typeface="+mn-lt"/>
                <a:cs typeface="+mn-lt"/>
              </a:rPr>
              <a:t>Establishing the </a:t>
            </a:r>
            <a:r>
              <a:rPr lang="en-US" sz="3200" dirty="0" err="1">
                <a:solidFill>
                  <a:srgbClr val="262626"/>
                </a:solidFill>
                <a:ea typeface="+mn-lt"/>
                <a:cs typeface="+mn-lt"/>
              </a:rPr>
              <a:t>Alukura</a:t>
            </a:r>
            <a:r>
              <a:rPr lang="en-US" sz="3200" dirty="0">
                <a:solidFill>
                  <a:srgbClr val="262626"/>
                </a:solidFill>
                <a:ea typeface="+mn-lt"/>
                <a:cs typeface="+mn-lt"/>
              </a:rPr>
              <a:t> Midwifery Group Practice</a:t>
            </a:r>
          </a:p>
          <a:p>
            <a:pPr marL="342900" indent="-342900">
              <a:buFont typeface="+mj-lt"/>
              <a:buAutoNum type="arabicPeriod"/>
            </a:pPr>
            <a:r>
              <a:rPr lang="en-US" sz="3200" dirty="0">
                <a:solidFill>
                  <a:srgbClr val="262626"/>
                </a:solidFill>
                <a:ea typeface="+mn-lt"/>
                <a:cs typeface="+mn-lt"/>
              </a:rPr>
              <a:t>Strengthening Child Health</a:t>
            </a:r>
          </a:p>
          <a:p>
            <a:endParaRPr lang="en-US" sz="3200" dirty="0">
              <a:cs typeface="Calibri"/>
            </a:endParaRPr>
          </a:p>
          <a:p>
            <a:endParaRPr lang="en-US" sz="3200" dirty="0">
              <a:cs typeface="Calibri"/>
            </a:endParaRPr>
          </a:p>
        </p:txBody>
      </p:sp>
      <p:pic>
        <p:nvPicPr>
          <p:cNvPr id="5" name="Picture 3" descr="building_pspb">
            <a:extLst>
              <a:ext uri="{FF2B5EF4-FFF2-40B4-BE49-F238E27FC236}">
                <a16:creationId xmlns:a16="http://schemas.microsoft.com/office/drawing/2014/main" id="{284A718F-F238-CE0F-7C9E-95726EEE572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599282" y="1114292"/>
            <a:ext cx="2962339" cy="1608784"/>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6" name="Picture 2" descr="congressb">
            <a:extLst>
              <a:ext uri="{FF2B5EF4-FFF2-40B4-BE49-F238E27FC236}">
                <a16:creationId xmlns:a16="http://schemas.microsoft.com/office/drawing/2014/main" id="{87CB67BC-65F1-8F7A-4D24-403FCB949D43}"/>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480484" y="3129531"/>
            <a:ext cx="3599967" cy="2232248"/>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7" name="Picture 8" descr="hartleyst1983">
            <a:extLst>
              <a:ext uri="{FF2B5EF4-FFF2-40B4-BE49-F238E27FC236}">
                <a16:creationId xmlns:a16="http://schemas.microsoft.com/office/drawing/2014/main" id="{887FEA45-7F3B-276E-AA44-B72B9D02E1A9}"/>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t="11269"/>
          <a:stretch/>
        </p:blipFill>
        <p:spPr bwMode="auto">
          <a:xfrm>
            <a:off x="2510961" y="4488033"/>
            <a:ext cx="3327067" cy="1693763"/>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256590862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Kotak Teks 9">
            <a:extLst>
              <a:ext uri="{FF2B5EF4-FFF2-40B4-BE49-F238E27FC236}">
                <a16:creationId xmlns:a16="http://schemas.microsoft.com/office/drawing/2014/main" id="{FC9804FD-298C-4FC4-92A2-D9E8C50B401F}"/>
              </a:ext>
            </a:extLst>
          </p:cNvPr>
          <p:cNvSpPr txBox="1"/>
          <p:nvPr/>
        </p:nvSpPr>
        <p:spPr>
          <a:xfrm>
            <a:off x="980101" y="869376"/>
            <a:ext cx="8966156" cy="523220"/>
          </a:xfrm>
          <a:prstGeom prst="rect">
            <a:avLst/>
          </a:prstGeom>
          <a:noFill/>
        </p:spPr>
        <p:txBody>
          <a:bodyPr wrap="square" rtlCol="0">
            <a:spAutoFit/>
          </a:bodyPr>
          <a:lstStyle/>
          <a:p>
            <a:r>
              <a:rPr lang="en-US" sz="2800" b="1" dirty="0">
                <a:solidFill>
                  <a:srgbClr val="45808B"/>
                </a:solidFill>
                <a:latin typeface="Calibri" panose="020F0502020204030204" pitchFamily="34" charset="0"/>
                <a:ea typeface="Open Sans" panose="020B0606030504020204" pitchFamily="34" charset="0"/>
                <a:cs typeface="Calibri" panose="020F0502020204030204" pitchFamily="34" charset="0"/>
              </a:rPr>
              <a:t>Improvements to child </a:t>
            </a:r>
            <a:r>
              <a:rPr lang="en-US" sz="2800" b="1" dirty="0" err="1">
                <a:solidFill>
                  <a:srgbClr val="45808B"/>
                </a:solidFill>
                <a:latin typeface="Calibri" panose="020F0502020204030204" pitchFamily="34" charset="0"/>
                <a:ea typeface="Open Sans" panose="020B0606030504020204" pitchFamily="34" charset="0"/>
                <a:cs typeface="Calibri" panose="020F0502020204030204" pitchFamily="34" charset="0"/>
              </a:rPr>
              <a:t>immunisation</a:t>
            </a:r>
            <a:r>
              <a:rPr lang="en-US" sz="2800" b="1" dirty="0">
                <a:solidFill>
                  <a:srgbClr val="45808B"/>
                </a:solidFill>
                <a:latin typeface="Calibri" panose="020F0502020204030204" pitchFamily="34" charset="0"/>
                <a:ea typeface="Open Sans" panose="020B0606030504020204" pitchFamily="34" charset="0"/>
                <a:cs typeface="Calibri" panose="020F0502020204030204" pitchFamily="34" charset="0"/>
              </a:rPr>
              <a:t> rates</a:t>
            </a:r>
            <a:endParaRPr lang="en-ID" sz="2800" b="1" dirty="0">
              <a:latin typeface="Calibri" panose="020F0502020204030204" pitchFamily="34" charset="0"/>
              <a:ea typeface="Open Sans" panose="020B0606030504020204" pitchFamily="34" charset="0"/>
              <a:cs typeface="Calibri" panose="020F0502020204030204" pitchFamily="34" charset="0"/>
            </a:endParaRPr>
          </a:p>
        </p:txBody>
      </p:sp>
      <p:pic>
        <p:nvPicPr>
          <p:cNvPr id="2" name="Picture 1">
            <a:extLst>
              <a:ext uri="{FF2B5EF4-FFF2-40B4-BE49-F238E27FC236}">
                <a16:creationId xmlns:a16="http://schemas.microsoft.com/office/drawing/2014/main" id="{C0EFE834-0111-1F9D-FCC6-8352471E76D7}"/>
              </a:ext>
            </a:extLst>
          </p:cNvPr>
          <p:cNvPicPr>
            <a:picLocks noChangeAspect="1"/>
          </p:cNvPicPr>
          <p:nvPr/>
        </p:nvPicPr>
        <p:blipFill>
          <a:blip r:embed="rId2"/>
          <a:stretch>
            <a:fillRect/>
          </a:stretch>
        </p:blipFill>
        <p:spPr>
          <a:xfrm>
            <a:off x="980101" y="655179"/>
            <a:ext cx="5905500" cy="76200"/>
          </a:xfrm>
          <a:prstGeom prst="rect">
            <a:avLst/>
          </a:prstGeom>
        </p:spPr>
      </p:pic>
      <p:pic>
        <p:nvPicPr>
          <p:cNvPr id="3" name="Picture 2">
            <a:extLst>
              <a:ext uri="{FF2B5EF4-FFF2-40B4-BE49-F238E27FC236}">
                <a16:creationId xmlns:a16="http://schemas.microsoft.com/office/drawing/2014/main" id="{76B077AC-35C0-5851-21D7-7ED5FF3589E3}"/>
              </a:ext>
            </a:extLst>
          </p:cNvPr>
          <p:cNvPicPr>
            <a:picLocks noChangeAspect="1"/>
          </p:cNvPicPr>
          <p:nvPr/>
        </p:nvPicPr>
        <p:blipFill>
          <a:blip r:embed="rId2"/>
          <a:stretch>
            <a:fillRect/>
          </a:stretch>
        </p:blipFill>
        <p:spPr>
          <a:xfrm>
            <a:off x="6928956" y="655179"/>
            <a:ext cx="5905500" cy="76200"/>
          </a:xfrm>
          <a:prstGeom prst="rect">
            <a:avLst/>
          </a:prstGeom>
        </p:spPr>
      </p:pic>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51191" y="1703330"/>
            <a:ext cx="7995390" cy="4516315"/>
          </a:xfrm>
          <a:prstGeom prst="rect">
            <a:avLst/>
          </a:prstGeom>
        </p:spPr>
      </p:pic>
      <p:sp>
        <p:nvSpPr>
          <p:cNvPr id="8" name="TextBox 7">
            <a:extLst>
              <a:ext uri="{FF2B5EF4-FFF2-40B4-BE49-F238E27FC236}">
                <a16:creationId xmlns:a16="http://schemas.microsoft.com/office/drawing/2014/main" id="{6E0D4C2D-1A19-016D-1AD6-08F7248516A3}"/>
              </a:ext>
            </a:extLst>
          </p:cNvPr>
          <p:cNvSpPr txBox="1"/>
          <p:nvPr/>
        </p:nvSpPr>
        <p:spPr>
          <a:xfrm>
            <a:off x="980101" y="1392596"/>
            <a:ext cx="7577303" cy="400110"/>
          </a:xfrm>
          <a:prstGeom prst="rect">
            <a:avLst/>
          </a:prstGeom>
          <a:noFill/>
        </p:spPr>
        <p:txBody>
          <a:bodyPr wrap="square" rtlCol="0">
            <a:spAutoFit/>
          </a:bodyPr>
          <a:lstStyle/>
          <a:p>
            <a:r>
              <a:rPr lang="en-US" sz="2000" b="1" dirty="0">
                <a:solidFill>
                  <a:srgbClr val="A54C0F"/>
                </a:solidFill>
              </a:rPr>
              <a:t>Alice Springs, 12-23 months</a:t>
            </a:r>
          </a:p>
        </p:txBody>
      </p:sp>
    </p:spTree>
    <p:extLst>
      <p:ext uri="{BB962C8B-B14F-4D97-AF65-F5344CB8AC3E}">
        <p14:creationId xmlns:p14="http://schemas.microsoft.com/office/powerpoint/2010/main" val="183156463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Kotak Teks 9">
            <a:extLst>
              <a:ext uri="{FF2B5EF4-FFF2-40B4-BE49-F238E27FC236}">
                <a16:creationId xmlns:a16="http://schemas.microsoft.com/office/drawing/2014/main" id="{FC9804FD-298C-4FC4-92A2-D9E8C50B401F}"/>
              </a:ext>
            </a:extLst>
          </p:cNvPr>
          <p:cNvSpPr txBox="1"/>
          <p:nvPr/>
        </p:nvSpPr>
        <p:spPr>
          <a:xfrm>
            <a:off x="980101" y="869376"/>
            <a:ext cx="8966156" cy="523220"/>
          </a:xfrm>
          <a:prstGeom prst="rect">
            <a:avLst/>
          </a:prstGeom>
          <a:noFill/>
        </p:spPr>
        <p:txBody>
          <a:bodyPr wrap="square" rtlCol="0">
            <a:spAutoFit/>
          </a:bodyPr>
          <a:lstStyle/>
          <a:p>
            <a:r>
              <a:rPr lang="en-US" sz="2800" b="1" dirty="0">
                <a:solidFill>
                  <a:srgbClr val="45808B"/>
                </a:solidFill>
                <a:latin typeface="Calibri" panose="020F0502020204030204" pitchFamily="34" charset="0"/>
                <a:ea typeface="Open Sans" panose="020B0606030504020204" pitchFamily="34" charset="0"/>
                <a:cs typeface="Calibri" panose="020F0502020204030204" pitchFamily="34" charset="0"/>
              </a:rPr>
              <a:t>Improvements to child </a:t>
            </a:r>
            <a:r>
              <a:rPr lang="en-US" sz="2800" b="1" dirty="0" err="1">
                <a:solidFill>
                  <a:srgbClr val="45808B"/>
                </a:solidFill>
                <a:latin typeface="Calibri" panose="020F0502020204030204" pitchFamily="34" charset="0"/>
                <a:ea typeface="Open Sans" panose="020B0606030504020204" pitchFamily="34" charset="0"/>
                <a:cs typeface="Calibri" panose="020F0502020204030204" pitchFamily="34" charset="0"/>
              </a:rPr>
              <a:t>immunisation</a:t>
            </a:r>
            <a:r>
              <a:rPr lang="en-US" sz="2800" b="1" dirty="0">
                <a:solidFill>
                  <a:srgbClr val="45808B"/>
                </a:solidFill>
                <a:latin typeface="Calibri" panose="020F0502020204030204" pitchFamily="34" charset="0"/>
                <a:ea typeface="Open Sans" panose="020B0606030504020204" pitchFamily="34" charset="0"/>
                <a:cs typeface="Calibri" panose="020F0502020204030204" pitchFamily="34" charset="0"/>
              </a:rPr>
              <a:t> rates</a:t>
            </a:r>
            <a:endParaRPr lang="en-ID" sz="2800" b="1" dirty="0">
              <a:latin typeface="Calibri" panose="020F0502020204030204" pitchFamily="34" charset="0"/>
              <a:ea typeface="Open Sans" panose="020B0606030504020204" pitchFamily="34" charset="0"/>
              <a:cs typeface="Calibri" panose="020F0502020204030204" pitchFamily="34" charset="0"/>
            </a:endParaRPr>
          </a:p>
        </p:txBody>
      </p:sp>
      <p:pic>
        <p:nvPicPr>
          <p:cNvPr id="2" name="Picture 1">
            <a:extLst>
              <a:ext uri="{FF2B5EF4-FFF2-40B4-BE49-F238E27FC236}">
                <a16:creationId xmlns:a16="http://schemas.microsoft.com/office/drawing/2014/main" id="{C0EFE834-0111-1F9D-FCC6-8352471E76D7}"/>
              </a:ext>
            </a:extLst>
          </p:cNvPr>
          <p:cNvPicPr>
            <a:picLocks noChangeAspect="1"/>
          </p:cNvPicPr>
          <p:nvPr/>
        </p:nvPicPr>
        <p:blipFill>
          <a:blip r:embed="rId2"/>
          <a:stretch>
            <a:fillRect/>
          </a:stretch>
        </p:blipFill>
        <p:spPr>
          <a:xfrm>
            <a:off x="980101" y="655179"/>
            <a:ext cx="5905500" cy="76200"/>
          </a:xfrm>
          <a:prstGeom prst="rect">
            <a:avLst/>
          </a:prstGeom>
        </p:spPr>
      </p:pic>
      <p:pic>
        <p:nvPicPr>
          <p:cNvPr id="3" name="Picture 2">
            <a:extLst>
              <a:ext uri="{FF2B5EF4-FFF2-40B4-BE49-F238E27FC236}">
                <a16:creationId xmlns:a16="http://schemas.microsoft.com/office/drawing/2014/main" id="{76B077AC-35C0-5851-21D7-7ED5FF3589E3}"/>
              </a:ext>
            </a:extLst>
          </p:cNvPr>
          <p:cNvPicPr>
            <a:picLocks noChangeAspect="1"/>
          </p:cNvPicPr>
          <p:nvPr/>
        </p:nvPicPr>
        <p:blipFill>
          <a:blip r:embed="rId2"/>
          <a:stretch>
            <a:fillRect/>
          </a:stretch>
        </p:blipFill>
        <p:spPr>
          <a:xfrm>
            <a:off x="6928956" y="655179"/>
            <a:ext cx="5905500" cy="76200"/>
          </a:xfrm>
          <a:prstGeom prst="rect">
            <a:avLst/>
          </a:prstGeom>
        </p:spPr>
      </p:pic>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89192" y="1792706"/>
            <a:ext cx="8357977" cy="4620671"/>
          </a:xfrm>
          <a:prstGeom prst="rect">
            <a:avLst/>
          </a:prstGeom>
        </p:spPr>
      </p:pic>
      <p:sp>
        <p:nvSpPr>
          <p:cNvPr id="8" name="TextBox 7">
            <a:extLst>
              <a:ext uri="{FF2B5EF4-FFF2-40B4-BE49-F238E27FC236}">
                <a16:creationId xmlns:a16="http://schemas.microsoft.com/office/drawing/2014/main" id="{6E0D4C2D-1A19-016D-1AD6-08F7248516A3}"/>
              </a:ext>
            </a:extLst>
          </p:cNvPr>
          <p:cNvSpPr txBox="1"/>
          <p:nvPr/>
        </p:nvSpPr>
        <p:spPr>
          <a:xfrm>
            <a:off x="980101" y="1392596"/>
            <a:ext cx="7577303" cy="400110"/>
          </a:xfrm>
          <a:prstGeom prst="rect">
            <a:avLst/>
          </a:prstGeom>
          <a:noFill/>
        </p:spPr>
        <p:txBody>
          <a:bodyPr wrap="square" rtlCol="0">
            <a:spAutoFit/>
          </a:bodyPr>
          <a:lstStyle/>
          <a:p>
            <a:r>
              <a:rPr lang="en-US" sz="2000" b="1" dirty="0">
                <a:solidFill>
                  <a:srgbClr val="A54C0F"/>
                </a:solidFill>
              </a:rPr>
              <a:t>Alice Springs, 24-71 months</a:t>
            </a:r>
          </a:p>
        </p:txBody>
      </p:sp>
    </p:spTree>
    <p:extLst>
      <p:ext uri="{BB962C8B-B14F-4D97-AF65-F5344CB8AC3E}">
        <p14:creationId xmlns:p14="http://schemas.microsoft.com/office/powerpoint/2010/main" val="344686655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Kotak Teks 9">
            <a:extLst>
              <a:ext uri="{FF2B5EF4-FFF2-40B4-BE49-F238E27FC236}">
                <a16:creationId xmlns:a16="http://schemas.microsoft.com/office/drawing/2014/main" id="{FC9804FD-298C-4FC4-92A2-D9E8C50B401F}"/>
              </a:ext>
            </a:extLst>
          </p:cNvPr>
          <p:cNvSpPr txBox="1"/>
          <p:nvPr/>
        </p:nvSpPr>
        <p:spPr>
          <a:xfrm>
            <a:off x="980101" y="869376"/>
            <a:ext cx="8966156" cy="523220"/>
          </a:xfrm>
          <a:prstGeom prst="rect">
            <a:avLst/>
          </a:prstGeom>
          <a:noFill/>
        </p:spPr>
        <p:txBody>
          <a:bodyPr wrap="square" rtlCol="0">
            <a:spAutoFit/>
          </a:bodyPr>
          <a:lstStyle/>
          <a:p>
            <a:r>
              <a:rPr lang="en-US" sz="2800" b="1" dirty="0">
                <a:solidFill>
                  <a:srgbClr val="45808B"/>
                </a:solidFill>
                <a:latin typeface="Calibri" panose="020F0502020204030204" pitchFamily="34" charset="0"/>
                <a:ea typeface="Open Sans" panose="020B0606030504020204" pitchFamily="34" charset="0"/>
                <a:cs typeface="Calibri" panose="020F0502020204030204" pitchFamily="34" charset="0"/>
              </a:rPr>
              <a:t>Sustained focus on ASQ-</a:t>
            </a:r>
            <a:r>
              <a:rPr lang="en-US" sz="2800" b="1" dirty="0" err="1">
                <a:solidFill>
                  <a:srgbClr val="45808B"/>
                </a:solidFill>
                <a:latin typeface="Calibri" panose="020F0502020204030204" pitchFamily="34" charset="0"/>
                <a:ea typeface="Open Sans" panose="020B0606030504020204" pitchFamily="34" charset="0"/>
                <a:cs typeface="Calibri" panose="020F0502020204030204" pitchFamily="34" charset="0"/>
              </a:rPr>
              <a:t>Traks</a:t>
            </a:r>
            <a:endParaRPr lang="en-ID" sz="2800" b="1" dirty="0">
              <a:latin typeface="Calibri" panose="020F0502020204030204" pitchFamily="34" charset="0"/>
              <a:ea typeface="Open Sans" panose="020B0606030504020204" pitchFamily="34" charset="0"/>
              <a:cs typeface="Calibri" panose="020F0502020204030204" pitchFamily="34" charset="0"/>
            </a:endParaRPr>
          </a:p>
        </p:txBody>
      </p:sp>
      <p:pic>
        <p:nvPicPr>
          <p:cNvPr id="2" name="Picture 1">
            <a:extLst>
              <a:ext uri="{FF2B5EF4-FFF2-40B4-BE49-F238E27FC236}">
                <a16:creationId xmlns:a16="http://schemas.microsoft.com/office/drawing/2014/main" id="{C0EFE834-0111-1F9D-FCC6-8352471E76D7}"/>
              </a:ext>
            </a:extLst>
          </p:cNvPr>
          <p:cNvPicPr>
            <a:picLocks noChangeAspect="1"/>
          </p:cNvPicPr>
          <p:nvPr/>
        </p:nvPicPr>
        <p:blipFill>
          <a:blip r:embed="rId2"/>
          <a:stretch>
            <a:fillRect/>
          </a:stretch>
        </p:blipFill>
        <p:spPr>
          <a:xfrm>
            <a:off x="980101" y="655179"/>
            <a:ext cx="5905500" cy="76200"/>
          </a:xfrm>
          <a:prstGeom prst="rect">
            <a:avLst/>
          </a:prstGeom>
        </p:spPr>
      </p:pic>
      <p:pic>
        <p:nvPicPr>
          <p:cNvPr id="3" name="Picture 2">
            <a:extLst>
              <a:ext uri="{FF2B5EF4-FFF2-40B4-BE49-F238E27FC236}">
                <a16:creationId xmlns:a16="http://schemas.microsoft.com/office/drawing/2014/main" id="{76B077AC-35C0-5851-21D7-7ED5FF3589E3}"/>
              </a:ext>
            </a:extLst>
          </p:cNvPr>
          <p:cNvPicPr>
            <a:picLocks noChangeAspect="1"/>
          </p:cNvPicPr>
          <p:nvPr/>
        </p:nvPicPr>
        <p:blipFill>
          <a:blip r:embed="rId2"/>
          <a:stretch>
            <a:fillRect/>
          </a:stretch>
        </p:blipFill>
        <p:spPr>
          <a:xfrm>
            <a:off x="6928956" y="655179"/>
            <a:ext cx="5905500" cy="76200"/>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31118" y="1530593"/>
            <a:ext cx="9488224" cy="4467849"/>
          </a:xfrm>
          <a:prstGeom prst="rect">
            <a:avLst/>
          </a:prstGeom>
        </p:spPr>
      </p:pic>
    </p:spTree>
    <p:extLst>
      <p:ext uri="{BB962C8B-B14F-4D97-AF65-F5344CB8AC3E}">
        <p14:creationId xmlns:p14="http://schemas.microsoft.com/office/powerpoint/2010/main" val="398865200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Kotak Teks 9">
            <a:extLst>
              <a:ext uri="{FF2B5EF4-FFF2-40B4-BE49-F238E27FC236}">
                <a16:creationId xmlns:a16="http://schemas.microsoft.com/office/drawing/2014/main" id="{FC9804FD-298C-4FC4-92A2-D9E8C50B401F}"/>
              </a:ext>
            </a:extLst>
          </p:cNvPr>
          <p:cNvSpPr txBox="1"/>
          <p:nvPr/>
        </p:nvSpPr>
        <p:spPr>
          <a:xfrm>
            <a:off x="980101" y="869376"/>
            <a:ext cx="8966156" cy="523220"/>
          </a:xfrm>
          <a:prstGeom prst="rect">
            <a:avLst/>
          </a:prstGeom>
          <a:noFill/>
        </p:spPr>
        <p:txBody>
          <a:bodyPr wrap="square" rtlCol="0">
            <a:spAutoFit/>
          </a:bodyPr>
          <a:lstStyle/>
          <a:p>
            <a:r>
              <a:rPr lang="en-US" sz="2800" b="1" dirty="0">
                <a:solidFill>
                  <a:srgbClr val="45808B"/>
                </a:solidFill>
                <a:latin typeface="Calibri" panose="020F0502020204030204" pitchFamily="34" charset="0"/>
                <a:ea typeface="Open Sans" panose="020B0606030504020204" pitchFamily="34" charset="0"/>
                <a:cs typeface="Calibri" panose="020F0502020204030204" pitchFamily="34" charset="0"/>
              </a:rPr>
              <a:t>Sustained focus on ASQ-</a:t>
            </a:r>
            <a:r>
              <a:rPr lang="en-US" sz="2800" b="1" dirty="0" err="1">
                <a:solidFill>
                  <a:srgbClr val="45808B"/>
                </a:solidFill>
                <a:latin typeface="Calibri" panose="020F0502020204030204" pitchFamily="34" charset="0"/>
                <a:ea typeface="Open Sans" panose="020B0606030504020204" pitchFamily="34" charset="0"/>
                <a:cs typeface="Calibri" panose="020F0502020204030204" pitchFamily="34" charset="0"/>
              </a:rPr>
              <a:t>Traks</a:t>
            </a:r>
            <a:endParaRPr lang="en-ID" sz="2800" b="1" dirty="0">
              <a:latin typeface="Calibri" panose="020F0502020204030204" pitchFamily="34" charset="0"/>
              <a:ea typeface="Open Sans" panose="020B0606030504020204" pitchFamily="34" charset="0"/>
              <a:cs typeface="Calibri" panose="020F0502020204030204" pitchFamily="34" charset="0"/>
            </a:endParaRPr>
          </a:p>
        </p:txBody>
      </p:sp>
      <p:pic>
        <p:nvPicPr>
          <p:cNvPr id="2" name="Picture 1">
            <a:extLst>
              <a:ext uri="{FF2B5EF4-FFF2-40B4-BE49-F238E27FC236}">
                <a16:creationId xmlns:a16="http://schemas.microsoft.com/office/drawing/2014/main" id="{C0EFE834-0111-1F9D-FCC6-8352471E76D7}"/>
              </a:ext>
            </a:extLst>
          </p:cNvPr>
          <p:cNvPicPr>
            <a:picLocks noChangeAspect="1"/>
          </p:cNvPicPr>
          <p:nvPr/>
        </p:nvPicPr>
        <p:blipFill>
          <a:blip r:embed="rId2"/>
          <a:stretch>
            <a:fillRect/>
          </a:stretch>
        </p:blipFill>
        <p:spPr>
          <a:xfrm>
            <a:off x="980101" y="655179"/>
            <a:ext cx="5905500" cy="76200"/>
          </a:xfrm>
          <a:prstGeom prst="rect">
            <a:avLst/>
          </a:prstGeom>
        </p:spPr>
      </p:pic>
      <p:pic>
        <p:nvPicPr>
          <p:cNvPr id="3" name="Picture 2">
            <a:extLst>
              <a:ext uri="{FF2B5EF4-FFF2-40B4-BE49-F238E27FC236}">
                <a16:creationId xmlns:a16="http://schemas.microsoft.com/office/drawing/2014/main" id="{76B077AC-35C0-5851-21D7-7ED5FF3589E3}"/>
              </a:ext>
            </a:extLst>
          </p:cNvPr>
          <p:cNvPicPr>
            <a:picLocks noChangeAspect="1"/>
          </p:cNvPicPr>
          <p:nvPr/>
        </p:nvPicPr>
        <p:blipFill>
          <a:blip r:embed="rId2"/>
          <a:stretch>
            <a:fillRect/>
          </a:stretch>
        </p:blipFill>
        <p:spPr>
          <a:xfrm>
            <a:off x="6928956" y="655179"/>
            <a:ext cx="5905500" cy="76200"/>
          </a:xfrm>
          <a:prstGeom prst="rect">
            <a:avLst/>
          </a:prstGeom>
        </p:spPr>
      </p:pic>
      <p:pic>
        <p:nvPicPr>
          <p:cNvPr id="4" name="Picture 3"/>
          <p:cNvPicPr>
            <a:picLocks noChangeAspect="1"/>
          </p:cNvPicPr>
          <p:nvPr/>
        </p:nvPicPr>
        <p:blipFill>
          <a:blip r:embed="rId3"/>
          <a:stretch>
            <a:fillRect/>
          </a:stretch>
        </p:blipFill>
        <p:spPr>
          <a:xfrm>
            <a:off x="1770032" y="1530593"/>
            <a:ext cx="7391221" cy="4857276"/>
          </a:xfrm>
          <a:prstGeom prst="rect">
            <a:avLst/>
          </a:prstGeom>
        </p:spPr>
      </p:pic>
    </p:spTree>
    <p:extLst>
      <p:ext uri="{BB962C8B-B14F-4D97-AF65-F5344CB8AC3E}">
        <p14:creationId xmlns:p14="http://schemas.microsoft.com/office/powerpoint/2010/main" val="58478734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Kotak Teks 9">
            <a:extLst>
              <a:ext uri="{FF2B5EF4-FFF2-40B4-BE49-F238E27FC236}">
                <a16:creationId xmlns:a16="http://schemas.microsoft.com/office/drawing/2014/main" id="{FC9804FD-298C-4FC4-92A2-D9E8C50B401F}"/>
              </a:ext>
            </a:extLst>
          </p:cNvPr>
          <p:cNvSpPr txBox="1"/>
          <p:nvPr/>
        </p:nvSpPr>
        <p:spPr>
          <a:xfrm>
            <a:off x="980101" y="869376"/>
            <a:ext cx="8966156" cy="523220"/>
          </a:xfrm>
          <a:prstGeom prst="rect">
            <a:avLst/>
          </a:prstGeom>
          <a:noFill/>
        </p:spPr>
        <p:txBody>
          <a:bodyPr wrap="square" rtlCol="0">
            <a:spAutoFit/>
          </a:bodyPr>
          <a:lstStyle/>
          <a:p>
            <a:r>
              <a:rPr lang="en-US" sz="2800" b="1" dirty="0">
                <a:solidFill>
                  <a:srgbClr val="45808B"/>
                </a:solidFill>
                <a:latin typeface="Calibri" panose="020F0502020204030204" pitchFamily="34" charset="0"/>
                <a:ea typeface="Open Sans" panose="020B0606030504020204" pitchFamily="34" charset="0"/>
                <a:cs typeface="Calibri" panose="020F0502020204030204" pitchFamily="34" charset="0"/>
              </a:rPr>
              <a:t>Child Health Checks</a:t>
            </a:r>
            <a:endParaRPr lang="en-ID" sz="2800" b="1" dirty="0">
              <a:latin typeface="Calibri" panose="020F0502020204030204" pitchFamily="34" charset="0"/>
              <a:ea typeface="Open Sans" panose="020B0606030504020204" pitchFamily="34" charset="0"/>
              <a:cs typeface="Calibri" panose="020F0502020204030204" pitchFamily="34" charset="0"/>
            </a:endParaRPr>
          </a:p>
        </p:txBody>
      </p:sp>
      <p:pic>
        <p:nvPicPr>
          <p:cNvPr id="2" name="Picture 1">
            <a:extLst>
              <a:ext uri="{FF2B5EF4-FFF2-40B4-BE49-F238E27FC236}">
                <a16:creationId xmlns:a16="http://schemas.microsoft.com/office/drawing/2014/main" id="{C0EFE834-0111-1F9D-FCC6-8352471E76D7}"/>
              </a:ext>
            </a:extLst>
          </p:cNvPr>
          <p:cNvPicPr>
            <a:picLocks noChangeAspect="1"/>
          </p:cNvPicPr>
          <p:nvPr/>
        </p:nvPicPr>
        <p:blipFill>
          <a:blip r:embed="rId2"/>
          <a:stretch>
            <a:fillRect/>
          </a:stretch>
        </p:blipFill>
        <p:spPr>
          <a:xfrm>
            <a:off x="980101" y="655179"/>
            <a:ext cx="5905500" cy="76200"/>
          </a:xfrm>
          <a:prstGeom prst="rect">
            <a:avLst/>
          </a:prstGeom>
        </p:spPr>
      </p:pic>
      <p:pic>
        <p:nvPicPr>
          <p:cNvPr id="3" name="Picture 2">
            <a:extLst>
              <a:ext uri="{FF2B5EF4-FFF2-40B4-BE49-F238E27FC236}">
                <a16:creationId xmlns:a16="http://schemas.microsoft.com/office/drawing/2014/main" id="{76B077AC-35C0-5851-21D7-7ED5FF3589E3}"/>
              </a:ext>
            </a:extLst>
          </p:cNvPr>
          <p:cNvPicPr>
            <a:picLocks noChangeAspect="1"/>
          </p:cNvPicPr>
          <p:nvPr/>
        </p:nvPicPr>
        <p:blipFill>
          <a:blip r:embed="rId2"/>
          <a:stretch>
            <a:fillRect/>
          </a:stretch>
        </p:blipFill>
        <p:spPr>
          <a:xfrm>
            <a:off x="6928956" y="655179"/>
            <a:ext cx="5905500" cy="76200"/>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80101" y="1392596"/>
            <a:ext cx="10231877" cy="4807749"/>
          </a:xfrm>
          <a:prstGeom prst="rect">
            <a:avLst/>
          </a:prstGeom>
        </p:spPr>
      </p:pic>
    </p:spTree>
    <p:extLst>
      <p:ext uri="{BB962C8B-B14F-4D97-AF65-F5344CB8AC3E}">
        <p14:creationId xmlns:p14="http://schemas.microsoft.com/office/powerpoint/2010/main" val="112281337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9B3DF4D5-39AD-B549-6B49-BA3AEC465F58}"/>
              </a:ext>
            </a:extLst>
          </p:cNvPr>
          <p:cNvSpPr txBox="1"/>
          <p:nvPr/>
        </p:nvSpPr>
        <p:spPr>
          <a:xfrm>
            <a:off x="5172492" y="2640390"/>
            <a:ext cx="7211074" cy="1569660"/>
          </a:xfrm>
          <a:prstGeom prst="rect">
            <a:avLst/>
          </a:prstGeom>
          <a:noFill/>
        </p:spPr>
        <p:txBody>
          <a:bodyPr wrap="square" rtlCol="0">
            <a:spAutoFit/>
          </a:bodyPr>
          <a:lstStyle/>
          <a:p>
            <a:r>
              <a:rPr lang="en-US" sz="9600" b="1">
                <a:solidFill>
                  <a:srgbClr val="45808B"/>
                </a:solidFill>
                <a:latin typeface="Calibri" panose="020F0502020204030204" pitchFamily="34" charset="0"/>
                <a:cs typeface="Calibri" panose="020F0502020204030204" pitchFamily="34" charset="0"/>
              </a:rPr>
              <a:t>Questions?</a:t>
            </a:r>
            <a:endParaRPr lang="en-ID" sz="9600" b="1">
              <a:solidFill>
                <a:srgbClr val="45808B"/>
              </a:solidFill>
              <a:latin typeface="Calibri" panose="020F0502020204030204" pitchFamily="34" charset="0"/>
              <a:cs typeface="Calibri" panose="020F0502020204030204" pitchFamily="34" charset="0"/>
            </a:endParaRPr>
          </a:p>
        </p:txBody>
      </p:sp>
      <p:pic>
        <p:nvPicPr>
          <p:cNvPr id="2" name="Picture 1" descr="Shape, square&#10;&#10;Description automatically generated">
            <a:extLst>
              <a:ext uri="{FF2B5EF4-FFF2-40B4-BE49-F238E27FC236}">
                <a16:creationId xmlns:a16="http://schemas.microsoft.com/office/drawing/2014/main" id="{05482FB0-FF0D-B1A3-4B19-396F2D4241B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flipH="1">
            <a:off x="0" y="-10068"/>
            <a:ext cx="4584032" cy="6951286"/>
          </a:xfrm>
          <a:prstGeom prst="rect">
            <a:avLst/>
          </a:prstGeom>
        </p:spPr>
      </p:pic>
    </p:spTree>
    <p:extLst>
      <p:ext uri="{BB962C8B-B14F-4D97-AF65-F5344CB8AC3E}">
        <p14:creationId xmlns:p14="http://schemas.microsoft.com/office/powerpoint/2010/main" val="354099811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45808B"/>
        </a:solidFill>
        <a:effectLst/>
      </p:bgPr>
    </p:bg>
    <p:spTree>
      <p:nvGrpSpPr>
        <p:cNvPr id="1" name=""/>
        <p:cNvGrpSpPr/>
        <p:nvPr/>
      </p:nvGrpSpPr>
      <p:grpSpPr>
        <a:xfrm>
          <a:off x="0" y="0"/>
          <a:ext cx="0" cy="0"/>
          <a:chOff x="0" y="0"/>
          <a:chExt cx="0" cy="0"/>
        </a:xfrm>
      </p:grpSpPr>
      <p:sp>
        <p:nvSpPr>
          <p:cNvPr id="4" name="Kotak Teks 8">
            <a:extLst>
              <a:ext uri="{FF2B5EF4-FFF2-40B4-BE49-F238E27FC236}">
                <a16:creationId xmlns:a16="http://schemas.microsoft.com/office/drawing/2014/main" id="{3A26350F-8BCE-B5DE-2734-39F256ABCCF6}"/>
              </a:ext>
            </a:extLst>
          </p:cNvPr>
          <p:cNvSpPr txBox="1"/>
          <p:nvPr/>
        </p:nvSpPr>
        <p:spPr>
          <a:xfrm>
            <a:off x="845188" y="2148705"/>
            <a:ext cx="10703683" cy="1015663"/>
          </a:xfrm>
          <a:prstGeom prst="rect">
            <a:avLst/>
          </a:prstGeom>
          <a:noFill/>
        </p:spPr>
        <p:txBody>
          <a:bodyPr wrap="square" rtlCol="0">
            <a:spAutoFit/>
          </a:bodyPr>
          <a:lstStyle/>
          <a:p>
            <a:r>
              <a:rPr lang="en-US" sz="6000" b="1" dirty="0">
                <a:solidFill>
                  <a:schemeClr val="bg1"/>
                </a:solidFill>
                <a:latin typeface="Calibri" panose="020F0502020204030204" pitchFamily="34" charset="0"/>
                <a:ea typeface="Open Sans" panose="020B0606030504020204" pitchFamily="34" charset="0"/>
                <a:cs typeface="Calibri" panose="020F0502020204030204" pitchFamily="34" charset="0"/>
              </a:rPr>
              <a:t>1. LEARNING FROM HISTORY</a:t>
            </a:r>
            <a:endParaRPr lang="en-ID" sz="6000" b="1" dirty="0">
              <a:solidFill>
                <a:schemeClr val="bg1"/>
              </a:solidFill>
              <a:latin typeface="Calibri" panose="020F0502020204030204" pitchFamily="34" charset="0"/>
              <a:ea typeface="Open Sans" panose="020B0606030504020204" pitchFamily="34" charset="0"/>
              <a:cs typeface="Calibri" panose="020F0502020204030204" pitchFamily="34" charset="0"/>
            </a:endParaRPr>
          </a:p>
        </p:txBody>
      </p:sp>
      <p:pic>
        <p:nvPicPr>
          <p:cNvPr id="2" name="Picture 1">
            <a:extLst>
              <a:ext uri="{FF2B5EF4-FFF2-40B4-BE49-F238E27FC236}">
                <a16:creationId xmlns:a16="http://schemas.microsoft.com/office/drawing/2014/main" id="{B4BFEFFA-EE25-7163-F0E7-F6556FA7ECE2}"/>
              </a:ext>
            </a:extLst>
          </p:cNvPr>
          <p:cNvPicPr>
            <a:picLocks noChangeAspect="1"/>
          </p:cNvPicPr>
          <p:nvPr/>
        </p:nvPicPr>
        <p:blipFill>
          <a:blip r:embed="rId2"/>
          <a:stretch>
            <a:fillRect/>
          </a:stretch>
        </p:blipFill>
        <p:spPr>
          <a:xfrm>
            <a:off x="980101" y="655179"/>
            <a:ext cx="5905500" cy="76200"/>
          </a:xfrm>
          <a:prstGeom prst="rect">
            <a:avLst/>
          </a:prstGeom>
        </p:spPr>
      </p:pic>
      <p:pic>
        <p:nvPicPr>
          <p:cNvPr id="3" name="Picture 2">
            <a:extLst>
              <a:ext uri="{FF2B5EF4-FFF2-40B4-BE49-F238E27FC236}">
                <a16:creationId xmlns:a16="http://schemas.microsoft.com/office/drawing/2014/main" id="{985BD530-A432-44ED-3BD7-45511418A9FE}"/>
              </a:ext>
            </a:extLst>
          </p:cNvPr>
          <p:cNvPicPr>
            <a:picLocks noChangeAspect="1"/>
          </p:cNvPicPr>
          <p:nvPr/>
        </p:nvPicPr>
        <p:blipFill>
          <a:blip r:embed="rId2"/>
          <a:stretch>
            <a:fillRect/>
          </a:stretch>
        </p:blipFill>
        <p:spPr>
          <a:xfrm>
            <a:off x="6928956" y="655179"/>
            <a:ext cx="5905500" cy="76200"/>
          </a:xfrm>
          <a:prstGeom prst="rect">
            <a:avLst/>
          </a:prstGeom>
        </p:spPr>
      </p:pic>
    </p:spTree>
    <p:extLst>
      <p:ext uri="{BB962C8B-B14F-4D97-AF65-F5344CB8AC3E}">
        <p14:creationId xmlns:p14="http://schemas.microsoft.com/office/powerpoint/2010/main" val="100122437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Shape, square&#10;&#10;Description automatically generated">
            <a:extLst>
              <a:ext uri="{FF2B5EF4-FFF2-40B4-BE49-F238E27FC236}">
                <a16:creationId xmlns:a16="http://schemas.microsoft.com/office/drawing/2014/main" id="{CB7D92E2-7235-710E-C92A-D4C29508B66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368118" y="-45720"/>
            <a:ext cx="2823882" cy="6951286"/>
          </a:xfrm>
          <a:prstGeom prst="rect">
            <a:avLst/>
          </a:prstGeom>
        </p:spPr>
      </p:pic>
      <p:pic>
        <p:nvPicPr>
          <p:cNvPr id="3" name="Picture 2">
            <a:extLst>
              <a:ext uri="{FF2B5EF4-FFF2-40B4-BE49-F238E27FC236}">
                <a16:creationId xmlns:a16="http://schemas.microsoft.com/office/drawing/2014/main" id="{91D881AE-2B49-DBF0-A224-10AA89C7391A}"/>
              </a:ext>
            </a:extLst>
          </p:cNvPr>
          <p:cNvPicPr>
            <a:picLocks noChangeAspect="1"/>
          </p:cNvPicPr>
          <p:nvPr/>
        </p:nvPicPr>
        <p:blipFill>
          <a:blip r:embed="rId4"/>
          <a:stretch>
            <a:fillRect/>
          </a:stretch>
        </p:blipFill>
        <p:spPr>
          <a:xfrm>
            <a:off x="6928956" y="655179"/>
            <a:ext cx="5905500" cy="76200"/>
          </a:xfrm>
          <a:prstGeom prst="rect">
            <a:avLst/>
          </a:prstGeom>
        </p:spPr>
      </p:pic>
      <p:pic>
        <p:nvPicPr>
          <p:cNvPr id="2" name="Picture 1">
            <a:extLst>
              <a:ext uri="{FF2B5EF4-FFF2-40B4-BE49-F238E27FC236}">
                <a16:creationId xmlns:a16="http://schemas.microsoft.com/office/drawing/2014/main" id="{B4D43CBF-1560-E990-F1D0-C611D2BF1983}"/>
              </a:ext>
            </a:extLst>
          </p:cNvPr>
          <p:cNvPicPr>
            <a:picLocks noChangeAspect="1"/>
          </p:cNvPicPr>
          <p:nvPr/>
        </p:nvPicPr>
        <p:blipFill>
          <a:blip r:embed="rId4"/>
          <a:stretch>
            <a:fillRect/>
          </a:stretch>
        </p:blipFill>
        <p:spPr>
          <a:xfrm>
            <a:off x="980101" y="655179"/>
            <a:ext cx="5905500" cy="76200"/>
          </a:xfrm>
          <a:prstGeom prst="rect">
            <a:avLst/>
          </a:prstGeom>
        </p:spPr>
      </p:pic>
      <p:pic>
        <p:nvPicPr>
          <p:cNvPr id="10" name="Grafik 9" descr="Tanda Centang">
            <a:extLst>
              <a:ext uri="{FF2B5EF4-FFF2-40B4-BE49-F238E27FC236}">
                <a16:creationId xmlns:a16="http://schemas.microsoft.com/office/drawing/2014/main" id="{9D558263-CC7F-4B06-BD2B-9F56664970D9}"/>
              </a:ext>
            </a:extLst>
          </p:cNvPr>
          <p:cNvPicPr>
            <a:picLocks noChangeAspect="1"/>
          </p:cNvPicPr>
          <p:nvPr/>
        </p:nvPicPr>
        <p:blipFill>
          <a:blip r:embed="rId5" cstate="hqprint">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124627" y="4598407"/>
            <a:ext cx="346317" cy="346317"/>
          </a:xfrm>
          <a:prstGeom prst="rect">
            <a:avLst/>
          </a:prstGeom>
        </p:spPr>
      </p:pic>
      <p:sp>
        <p:nvSpPr>
          <p:cNvPr id="17" name="Oval 16">
            <a:extLst>
              <a:ext uri="{FF2B5EF4-FFF2-40B4-BE49-F238E27FC236}">
                <a16:creationId xmlns:a16="http://schemas.microsoft.com/office/drawing/2014/main" id="{ED957272-79F5-4A66-8C11-14A013C1F5D0}"/>
              </a:ext>
            </a:extLst>
          </p:cNvPr>
          <p:cNvSpPr/>
          <p:nvPr/>
        </p:nvSpPr>
        <p:spPr>
          <a:xfrm>
            <a:off x="1044433" y="4515183"/>
            <a:ext cx="506705" cy="506705"/>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1" name="Kotak Teks 9">
            <a:extLst>
              <a:ext uri="{FF2B5EF4-FFF2-40B4-BE49-F238E27FC236}">
                <a16:creationId xmlns:a16="http://schemas.microsoft.com/office/drawing/2014/main" id="{FC9804FD-298C-4FC4-92A2-D9E8C50B401F}"/>
              </a:ext>
            </a:extLst>
          </p:cNvPr>
          <p:cNvSpPr txBox="1"/>
          <p:nvPr/>
        </p:nvSpPr>
        <p:spPr>
          <a:xfrm>
            <a:off x="980100" y="771854"/>
            <a:ext cx="8266098" cy="954107"/>
          </a:xfrm>
          <a:prstGeom prst="rect">
            <a:avLst/>
          </a:prstGeom>
          <a:noFill/>
        </p:spPr>
        <p:txBody>
          <a:bodyPr wrap="square" rtlCol="0">
            <a:spAutoFit/>
          </a:bodyPr>
          <a:lstStyle/>
          <a:p>
            <a:r>
              <a:rPr lang="en-US" sz="2800" b="1" dirty="0">
                <a:solidFill>
                  <a:srgbClr val="45808B"/>
                </a:solidFill>
                <a:latin typeface="Calibri" panose="020F0502020204030204" pitchFamily="34" charset="0"/>
                <a:ea typeface="Open Sans" panose="020B0606030504020204" pitchFamily="34" charset="0"/>
                <a:cs typeface="Calibri" panose="020F0502020204030204" pitchFamily="34" charset="0"/>
              </a:rPr>
              <a:t>50 years of Aboriginal Community Controlled Health Services in Central Australia</a:t>
            </a:r>
            <a:endParaRPr lang="en-ID" sz="2800" b="1" dirty="0">
              <a:solidFill>
                <a:srgbClr val="45808B"/>
              </a:solidFill>
              <a:latin typeface="Calibri" panose="020F0502020204030204" pitchFamily="34" charset="0"/>
              <a:ea typeface="Open Sans" panose="020B0606030504020204" pitchFamily="34" charset="0"/>
              <a:cs typeface="Calibri" panose="020F0502020204030204" pitchFamily="34" charset="0"/>
            </a:endParaRPr>
          </a:p>
        </p:txBody>
      </p:sp>
      <p:sp>
        <p:nvSpPr>
          <p:cNvPr id="14" name="TextBox 13">
            <a:extLst>
              <a:ext uri="{FF2B5EF4-FFF2-40B4-BE49-F238E27FC236}">
                <a16:creationId xmlns:a16="http://schemas.microsoft.com/office/drawing/2014/main" id="{6E0D4C2D-1A19-016D-1AD6-08F7248516A3}"/>
              </a:ext>
            </a:extLst>
          </p:cNvPr>
          <p:cNvSpPr txBox="1"/>
          <p:nvPr/>
        </p:nvSpPr>
        <p:spPr>
          <a:xfrm>
            <a:off x="9773728" y="1182231"/>
            <a:ext cx="1954987" cy="3046988"/>
          </a:xfrm>
          <a:prstGeom prst="rect">
            <a:avLst/>
          </a:prstGeom>
          <a:noFill/>
        </p:spPr>
        <p:txBody>
          <a:bodyPr wrap="square" rtlCol="0">
            <a:spAutoFit/>
          </a:bodyPr>
          <a:lstStyle/>
          <a:p>
            <a:r>
              <a:rPr lang="en-US" sz="3200" b="1" dirty="0">
                <a:solidFill>
                  <a:schemeClr val="bg1"/>
                </a:solidFill>
              </a:rPr>
              <a:t>What have we achieved, and what have we learnt?</a:t>
            </a:r>
          </a:p>
        </p:txBody>
      </p:sp>
      <p:pic>
        <p:nvPicPr>
          <p:cNvPr id="6" name="Picture 5">
            <a:extLst>
              <a:ext uri="{FF2B5EF4-FFF2-40B4-BE49-F238E27FC236}">
                <a16:creationId xmlns:a16="http://schemas.microsoft.com/office/drawing/2014/main" id="{82035E2D-B5BD-0461-9D02-2FDB0EE12E36}"/>
              </a:ext>
            </a:extLst>
          </p:cNvPr>
          <p:cNvPicPr>
            <a:picLocks noChangeAspect="1"/>
          </p:cNvPicPr>
          <p:nvPr/>
        </p:nvPicPr>
        <p:blipFill>
          <a:blip r:embed="rId7"/>
          <a:stretch>
            <a:fillRect/>
          </a:stretch>
        </p:blipFill>
        <p:spPr>
          <a:xfrm>
            <a:off x="1592864" y="1854480"/>
            <a:ext cx="6724150" cy="4440477"/>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Tree>
    <p:extLst>
      <p:ext uri="{BB962C8B-B14F-4D97-AF65-F5344CB8AC3E}">
        <p14:creationId xmlns:p14="http://schemas.microsoft.com/office/powerpoint/2010/main" val="231213932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C0EFE834-0111-1F9D-FCC6-8352471E76D7}"/>
              </a:ext>
            </a:extLst>
          </p:cNvPr>
          <p:cNvPicPr>
            <a:picLocks noChangeAspect="1"/>
          </p:cNvPicPr>
          <p:nvPr/>
        </p:nvPicPr>
        <p:blipFill>
          <a:blip r:embed="rId3"/>
          <a:stretch>
            <a:fillRect/>
          </a:stretch>
        </p:blipFill>
        <p:spPr>
          <a:xfrm>
            <a:off x="980101" y="655179"/>
            <a:ext cx="5905500" cy="76200"/>
          </a:xfrm>
          <a:prstGeom prst="rect">
            <a:avLst/>
          </a:prstGeom>
        </p:spPr>
      </p:pic>
      <p:pic>
        <p:nvPicPr>
          <p:cNvPr id="3" name="Picture 2">
            <a:extLst>
              <a:ext uri="{FF2B5EF4-FFF2-40B4-BE49-F238E27FC236}">
                <a16:creationId xmlns:a16="http://schemas.microsoft.com/office/drawing/2014/main" id="{76B077AC-35C0-5851-21D7-7ED5FF3589E3}"/>
              </a:ext>
            </a:extLst>
          </p:cNvPr>
          <p:cNvPicPr>
            <a:picLocks noChangeAspect="1"/>
          </p:cNvPicPr>
          <p:nvPr/>
        </p:nvPicPr>
        <p:blipFill>
          <a:blip r:embed="rId3"/>
          <a:stretch>
            <a:fillRect/>
          </a:stretch>
        </p:blipFill>
        <p:spPr>
          <a:xfrm>
            <a:off x="6928956" y="655179"/>
            <a:ext cx="5905500" cy="76200"/>
          </a:xfrm>
          <a:prstGeom prst="rect">
            <a:avLst/>
          </a:prstGeom>
        </p:spPr>
      </p:pic>
      <p:sp>
        <p:nvSpPr>
          <p:cNvPr id="14" name="TextBox 13">
            <a:extLst>
              <a:ext uri="{FF2B5EF4-FFF2-40B4-BE49-F238E27FC236}">
                <a16:creationId xmlns:a16="http://schemas.microsoft.com/office/drawing/2014/main" id="{6E0D4C2D-1A19-016D-1AD6-08F7248516A3}"/>
              </a:ext>
            </a:extLst>
          </p:cNvPr>
          <p:cNvSpPr txBox="1"/>
          <p:nvPr/>
        </p:nvSpPr>
        <p:spPr>
          <a:xfrm>
            <a:off x="980101" y="834444"/>
            <a:ext cx="4017984" cy="400110"/>
          </a:xfrm>
          <a:prstGeom prst="rect">
            <a:avLst/>
          </a:prstGeom>
          <a:noFill/>
        </p:spPr>
        <p:txBody>
          <a:bodyPr wrap="square" rtlCol="0">
            <a:spAutoFit/>
          </a:bodyPr>
          <a:lstStyle/>
          <a:p>
            <a:r>
              <a:rPr lang="en-US" sz="2000" b="1" dirty="0">
                <a:solidFill>
                  <a:srgbClr val="A54C0F"/>
                </a:solidFill>
              </a:rPr>
              <a:t>Infant Mortality – Central Australia</a:t>
            </a:r>
            <a:endParaRPr lang="en-US" sz="2000" i="1" dirty="0">
              <a:solidFill>
                <a:srgbClr val="A54C0F"/>
              </a:solidFill>
            </a:endParaRPr>
          </a:p>
        </p:txBody>
      </p:sp>
      <p:pic>
        <p:nvPicPr>
          <p:cNvPr id="6" name="Picture 4">
            <a:extLst>
              <a:ext uri="{FF2B5EF4-FFF2-40B4-BE49-F238E27FC236}">
                <a16:creationId xmlns:a16="http://schemas.microsoft.com/office/drawing/2014/main" id="{34B67F54-0AAD-4A67-A3D6-F4F5A5CFF19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834675" y="1307396"/>
            <a:ext cx="7852789" cy="47422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Box 6">
            <a:extLst>
              <a:ext uri="{FF2B5EF4-FFF2-40B4-BE49-F238E27FC236}">
                <a16:creationId xmlns:a16="http://schemas.microsoft.com/office/drawing/2014/main" id="{85C659A4-106A-4E54-069E-179918FAA3FA}"/>
              </a:ext>
            </a:extLst>
          </p:cNvPr>
          <p:cNvSpPr txBox="1"/>
          <p:nvPr/>
        </p:nvSpPr>
        <p:spPr>
          <a:xfrm>
            <a:off x="1834675" y="6043463"/>
            <a:ext cx="7852789" cy="369332"/>
          </a:xfrm>
          <a:prstGeom prst="rect">
            <a:avLst/>
          </a:prstGeom>
          <a:noFill/>
        </p:spPr>
        <p:txBody>
          <a:bodyPr wrap="square">
            <a:spAutoFit/>
          </a:bodyPr>
          <a:lstStyle>
            <a:defPPr>
              <a:defRPr lang="en-US"/>
            </a:defPPr>
            <a:lvl1pPr marL="457200" indent="-457200">
              <a:spcBef>
                <a:spcPts val="600"/>
              </a:spcBef>
              <a:spcAft>
                <a:spcPts val="600"/>
              </a:spcAft>
              <a:buFont typeface="+mj-lt"/>
              <a:buAutoNum type="arabicPeriod"/>
              <a:defRPr sz="3200" b="1">
                <a:ea typeface="Calibri" panose="020F0502020204030204" pitchFamily="34" charset="0"/>
                <a:cs typeface="Times New Roman" panose="02020603050405020304" pitchFamily="18" charset="0"/>
              </a:defRPr>
            </a:lvl1pPr>
          </a:lstStyle>
          <a:p>
            <a:pPr marL="0" indent="0" algn="ctr">
              <a:buNone/>
            </a:pPr>
            <a:r>
              <a:rPr lang="en-AU" sz="1800" dirty="0"/>
              <a:t>1964-1971: </a:t>
            </a:r>
            <a:r>
              <a:rPr lang="en-AU" sz="1800" b="0" dirty="0"/>
              <a:t>Aboriginal IMR in Central Australia = 172 deaths per 1,000 live births</a:t>
            </a:r>
          </a:p>
        </p:txBody>
      </p:sp>
    </p:spTree>
    <p:extLst>
      <p:ext uri="{BB962C8B-B14F-4D97-AF65-F5344CB8AC3E}">
        <p14:creationId xmlns:p14="http://schemas.microsoft.com/office/powerpoint/2010/main" val="185145426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C0EFE834-0111-1F9D-FCC6-8352471E76D7}"/>
              </a:ext>
            </a:extLst>
          </p:cNvPr>
          <p:cNvPicPr>
            <a:picLocks noChangeAspect="1"/>
          </p:cNvPicPr>
          <p:nvPr/>
        </p:nvPicPr>
        <p:blipFill>
          <a:blip r:embed="rId3"/>
          <a:stretch>
            <a:fillRect/>
          </a:stretch>
        </p:blipFill>
        <p:spPr>
          <a:xfrm>
            <a:off x="980101" y="655179"/>
            <a:ext cx="5905500" cy="76200"/>
          </a:xfrm>
          <a:prstGeom prst="rect">
            <a:avLst/>
          </a:prstGeom>
        </p:spPr>
      </p:pic>
      <p:pic>
        <p:nvPicPr>
          <p:cNvPr id="3" name="Picture 2">
            <a:extLst>
              <a:ext uri="{FF2B5EF4-FFF2-40B4-BE49-F238E27FC236}">
                <a16:creationId xmlns:a16="http://schemas.microsoft.com/office/drawing/2014/main" id="{76B077AC-35C0-5851-21D7-7ED5FF3589E3}"/>
              </a:ext>
            </a:extLst>
          </p:cNvPr>
          <p:cNvPicPr>
            <a:picLocks noChangeAspect="1"/>
          </p:cNvPicPr>
          <p:nvPr/>
        </p:nvPicPr>
        <p:blipFill>
          <a:blip r:embed="rId3"/>
          <a:stretch>
            <a:fillRect/>
          </a:stretch>
        </p:blipFill>
        <p:spPr>
          <a:xfrm>
            <a:off x="6928956" y="655179"/>
            <a:ext cx="5905500" cy="76200"/>
          </a:xfrm>
          <a:prstGeom prst="rect">
            <a:avLst/>
          </a:prstGeom>
        </p:spPr>
      </p:pic>
      <p:sp>
        <p:nvSpPr>
          <p:cNvPr id="14" name="TextBox 13">
            <a:extLst>
              <a:ext uri="{FF2B5EF4-FFF2-40B4-BE49-F238E27FC236}">
                <a16:creationId xmlns:a16="http://schemas.microsoft.com/office/drawing/2014/main" id="{6E0D4C2D-1A19-016D-1AD6-08F7248516A3}"/>
              </a:ext>
            </a:extLst>
          </p:cNvPr>
          <p:cNvSpPr txBox="1"/>
          <p:nvPr/>
        </p:nvSpPr>
        <p:spPr>
          <a:xfrm>
            <a:off x="980100" y="834444"/>
            <a:ext cx="5015257" cy="400110"/>
          </a:xfrm>
          <a:prstGeom prst="rect">
            <a:avLst/>
          </a:prstGeom>
          <a:noFill/>
        </p:spPr>
        <p:txBody>
          <a:bodyPr wrap="square" rtlCol="0">
            <a:spAutoFit/>
          </a:bodyPr>
          <a:lstStyle/>
          <a:p>
            <a:r>
              <a:rPr lang="en-US" sz="2000" b="1" dirty="0">
                <a:solidFill>
                  <a:srgbClr val="A54C0F"/>
                </a:solidFill>
              </a:rPr>
              <a:t>Infant Mortality – all Northern Territory</a:t>
            </a:r>
            <a:endParaRPr lang="en-US" sz="2000" i="1" dirty="0">
              <a:solidFill>
                <a:srgbClr val="A54C0F"/>
              </a:solidFill>
            </a:endParaRPr>
          </a:p>
        </p:txBody>
      </p:sp>
      <p:pic>
        <p:nvPicPr>
          <p:cNvPr id="8" name="Picture 7">
            <a:extLst>
              <a:ext uri="{FF2B5EF4-FFF2-40B4-BE49-F238E27FC236}">
                <a16:creationId xmlns:a16="http://schemas.microsoft.com/office/drawing/2014/main" id="{A2C12DB4-9047-00DC-0B65-747C3EA9F0E9}"/>
              </a:ext>
            </a:extLst>
          </p:cNvPr>
          <p:cNvPicPr>
            <a:picLocks noChangeAspect="1"/>
          </p:cNvPicPr>
          <p:nvPr/>
        </p:nvPicPr>
        <p:blipFill>
          <a:blip r:embed="rId4"/>
          <a:stretch>
            <a:fillRect/>
          </a:stretch>
        </p:blipFill>
        <p:spPr>
          <a:xfrm>
            <a:off x="1917000" y="1337618"/>
            <a:ext cx="8339808" cy="5261641"/>
          </a:xfrm>
          <a:prstGeom prst="rect">
            <a:avLst/>
          </a:prstGeom>
        </p:spPr>
      </p:pic>
    </p:spTree>
    <p:extLst>
      <p:ext uri="{BB962C8B-B14F-4D97-AF65-F5344CB8AC3E}">
        <p14:creationId xmlns:p14="http://schemas.microsoft.com/office/powerpoint/2010/main" val="428248083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C0EFE834-0111-1F9D-FCC6-8352471E76D7}"/>
              </a:ext>
            </a:extLst>
          </p:cNvPr>
          <p:cNvPicPr>
            <a:picLocks noChangeAspect="1"/>
          </p:cNvPicPr>
          <p:nvPr/>
        </p:nvPicPr>
        <p:blipFill>
          <a:blip r:embed="rId3"/>
          <a:stretch>
            <a:fillRect/>
          </a:stretch>
        </p:blipFill>
        <p:spPr>
          <a:xfrm>
            <a:off x="980101" y="655179"/>
            <a:ext cx="5905500" cy="76200"/>
          </a:xfrm>
          <a:prstGeom prst="rect">
            <a:avLst/>
          </a:prstGeom>
        </p:spPr>
      </p:pic>
      <p:pic>
        <p:nvPicPr>
          <p:cNvPr id="3" name="Picture 2">
            <a:extLst>
              <a:ext uri="{FF2B5EF4-FFF2-40B4-BE49-F238E27FC236}">
                <a16:creationId xmlns:a16="http://schemas.microsoft.com/office/drawing/2014/main" id="{76B077AC-35C0-5851-21D7-7ED5FF3589E3}"/>
              </a:ext>
            </a:extLst>
          </p:cNvPr>
          <p:cNvPicPr>
            <a:picLocks noChangeAspect="1"/>
          </p:cNvPicPr>
          <p:nvPr/>
        </p:nvPicPr>
        <p:blipFill>
          <a:blip r:embed="rId3"/>
          <a:stretch>
            <a:fillRect/>
          </a:stretch>
        </p:blipFill>
        <p:spPr>
          <a:xfrm>
            <a:off x="6928956" y="655179"/>
            <a:ext cx="5905500" cy="76200"/>
          </a:xfrm>
          <a:prstGeom prst="rect">
            <a:avLst/>
          </a:prstGeom>
        </p:spPr>
      </p:pic>
      <p:sp>
        <p:nvSpPr>
          <p:cNvPr id="14" name="TextBox 13">
            <a:extLst>
              <a:ext uri="{FF2B5EF4-FFF2-40B4-BE49-F238E27FC236}">
                <a16:creationId xmlns:a16="http://schemas.microsoft.com/office/drawing/2014/main" id="{6E0D4C2D-1A19-016D-1AD6-08F7248516A3}"/>
              </a:ext>
            </a:extLst>
          </p:cNvPr>
          <p:cNvSpPr txBox="1"/>
          <p:nvPr/>
        </p:nvSpPr>
        <p:spPr>
          <a:xfrm>
            <a:off x="980100" y="834444"/>
            <a:ext cx="5015257" cy="400110"/>
          </a:xfrm>
          <a:prstGeom prst="rect">
            <a:avLst/>
          </a:prstGeom>
          <a:noFill/>
        </p:spPr>
        <p:txBody>
          <a:bodyPr wrap="square" rtlCol="0">
            <a:spAutoFit/>
          </a:bodyPr>
          <a:lstStyle/>
          <a:p>
            <a:r>
              <a:rPr lang="en-US" sz="2000" b="1" dirty="0">
                <a:solidFill>
                  <a:srgbClr val="A54C0F"/>
                </a:solidFill>
              </a:rPr>
              <a:t>Changes in health: Life expectancy</a:t>
            </a:r>
            <a:endParaRPr lang="en-US" sz="2000" i="1" dirty="0">
              <a:solidFill>
                <a:srgbClr val="A54C0F"/>
              </a:solidFill>
            </a:endParaRPr>
          </a:p>
        </p:txBody>
      </p:sp>
      <p:pic>
        <p:nvPicPr>
          <p:cNvPr id="6" name="Picture 5">
            <a:extLst>
              <a:ext uri="{FF2B5EF4-FFF2-40B4-BE49-F238E27FC236}">
                <a16:creationId xmlns:a16="http://schemas.microsoft.com/office/drawing/2014/main" id="{E04159FA-AC9E-9216-F743-CA355766AB34}"/>
              </a:ext>
            </a:extLst>
          </p:cNvPr>
          <p:cNvPicPr>
            <a:picLocks noChangeAspect="1"/>
          </p:cNvPicPr>
          <p:nvPr/>
        </p:nvPicPr>
        <p:blipFill>
          <a:blip r:embed="rId4"/>
          <a:stretch>
            <a:fillRect/>
          </a:stretch>
        </p:blipFill>
        <p:spPr>
          <a:xfrm>
            <a:off x="980100" y="1855580"/>
            <a:ext cx="5022266" cy="3128488"/>
          </a:xfrm>
          <a:prstGeom prst="rect">
            <a:avLst/>
          </a:prstGeom>
        </p:spPr>
      </p:pic>
      <p:pic>
        <p:nvPicPr>
          <p:cNvPr id="7" name="Picture 6" descr="A graph with numbers and lines&#10;&#10;Description automatically generated">
            <a:extLst>
              <a:ext uri="{FF2B5EF4-FFF2-40B4-BE49-F238E27FC236}">
                <a16:creationId xmlns:a16="http://schemas.microsoft.com/office/drawing/2014/main" id="{C2AF5262-D47D-74C1-0662-055A18C96D56}"/>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6198515" y="1855580"/>
            <a:ext cx="5022266" cy="3132100"/>
          </a:xfrm>
          <a:prstGeom prst="rect">
            <a:avLst/>
          </a:prstGeom>
          <a:noFill/>
          <a:ln>
            <a:noFill/>
          </a:ln>
        </p:spPr>
      </p:pic>
    </p:spTree>
    <p:extLst>
      <p:ext uri="{BB962C8B-B14F-4D97-AF65-F5344CB8AC3E}">
        <p14:creationId xmlns:p14="http://schemas.microsoft.com/office/powerpoint/2010/main" val="335855963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Shape, square&#10;&#10;Description automatically generated">
            <a:extLst>
              <a:ext uri="{FF2B5EF4-FFF2-40B4-BE49-F238E27FC236}">
                <a16:creationId xmlns:a16="http://schemas.microsoft.com/office/drawing/2014/main" id="{CB7D92E2-7235-710E-C92A-D4C29508B66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368118" y="-45720"/>
            <a:ext cx="2823882" cy="6951286"/>
          </a:xfrm>
          <a:prstGeom prst="rect">
            <a:avLst/>
          </a:prstGeom>
        </p:spPr>
      </p:pic>
      <p:pic>
        <p:nvPicPr>
          <p:cNvPr id="3" name="Picture 2">
            <a:extLst>
              <a:ext uri="{FF2B5EF4-FFF2-40B4-BE49-F238E27FC236}">
                <a16:creationId xmlns:a16="http://schemas.microsoft.com/office/drawing/2014/main" id="{91D881AE-2B49-DBF0-A224-10AA89C7391A}"/>
              </a:ext>
            </a:extLst>
          </p:cNvPr>
          <p:cNvPicPr>
            <a:picLocks noChangeAspect="1"/>
          </p:cNvPicPr>
          <p:nvPr/>
        </p:nvPicPr>
        <p:blipFill>
          <a:blip r:embed="rId4"/>
          <a:stretch>
            <a:fillRect/>
          </a:stretch>
        </p:blipFill>
        <p:spPr>
          <a:xfrm>
            <a:off x="6928956" y="655179"/>
            <a:ext cx="5905500" cy="76200"/>
          </a:xfrm>
          <a:prstGeom prst="rect">
            <a:avLst/>
          </a:prstGeom>
        </p:spPr>
      </p:pic>
      <p:pic>
        <p:nvPicPr>
          <p:cNvPr id="2" name="Picture 1">
            <a:extLst>
              <a:ext uri="{FF2B5EF4-FFF2-40B4-BE49-F238E27FC236}">
                <a16:creationId xmlns:a16="http://schemas.microsoft.com/office/drawing/2014/main" id="{B4D43CBF-1560-E990-F1D0-C611D2BF1983}"/>
              </a:ext>
            </a:extLst>
          </p:cNvPr>
          <p:cNvPicPr>
            <a:picLocks noChangeAspect="1"/>
          </p:cNvPicPr>
          <p:nvPr/>
        </p:nvPicPr>
        <p:blipFill>
          <a:blip r:embed="rId4"/>
          <a:stretch>
            <a:fillRect/>
          </a:stretch>
        </p:blipFill>
        <p:spPr>
          <a:xfrm>
            <a:off x="980101" y="655179"/>
            <a:ext cx="5905500" cy="76200"/>
          </a:xfrm>
          <a:prstGeom prst="rect">
            <a:avLst/>
          </a:prstGeom>
        </p:spPr>
      </p:pic>
      <p:pic>
        <p:nvPicPr>
          <p:cNvPr id="10" name="Grafik 9" descr="Tanda Centang">
            <a:extLst>
              <a:ext uri="{FF2B5EF4-FFF2-40B4-BE49-F238E27FC236}">
                <a16:creationId xmlns:a16="http://schemas.microsoft.com/office/drawing/2014/main" id="{9D558263-CC7F-4B06-BD2B-9F56664970D9}"/>
              </a:ext>
            </a:extLst>
          </p:cNvPr>
          <p:cNvPicPr>
            <a:picLocks noChangeAspect="1"/>
          </p:cNvPicPr>
          <p:nvPr/>
        </p:nvPicPr>
        <p:blipFill>
          <a:blip r:embed="rId5" cstate="hqprint">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124627" y="4598407"/>
            <a:ext cx="346317" cy="346317"/>
          </a:xfrm>
          <a:prstGeom prst="rect">
            <a:avLst/>
          </a:prstGeom>
        </p:spPr>
      </p:pic>
      <p:sp>
        <p:nvSpPr>
          <p:cNvPr id="17" name="Oval 16">
            <a:extLst>
              <a:ext uri="{FF2B5EF4-FFF2-40B4-BE49-F238E27FC236}">
                <a16:creationId xmlns:a16="http://schemas.microsoft.com/office/drawing/2014/main" id="{ED957272-79F5-4A66-8C11-14A013C1F5D0}"/>
              </a:ext>
            </a:extLst>
          </p:cNvPr>
          <p:cNvSpPr/>
          <p:nvPr/>
        </p:nvSpPr>
        <p:spPr>
          <a:xfrm>
            <a:off x="1044433" y="4515183"/>
            <a:ext cx="506705" cy="506705"/>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1" name="Kotak Teks 9">
            <a:extLst>
              <a:ext uri="{FF2B5EF4-FFF2-40B4-BE49-F238E27FC236}">
                <a16:creationId xmlns:a16="http://schemas.microsoft.com/office/drawing/2014/main" id="{FC9804FD-298C-4FC4-92A2-D9E8C50B401F}"/>
              </a:ext>
            </a:extLst>
          </p:cNvPr>
          <p:cNvSpPr txBox="1"/>
          <p:nvPr/>
        </p:nvSpPr>
        <p:spPr>
          <a:xfrm>
            <a:off x="980100" y="982629"/>
            <a:ext cx="11089980" cy="523220"/>
          </a:xfrm>
          <a:prstGeom prst="rect">
            <a:avLst/>
          </a:prstGeom>
          <a:noFill/>
        </p:spPr>
        <p:txBody>
          <a:bodyPr wrap="square" rtlCol="0">
            <a:spAutoFit/>
          </a:bodyPr>
          <a:lstStyle/>
          <a:p>
            <a:r>
              <a:rPr lang="en-US" sz="2800" b="1" dirty="0">
                <a:solidFill>
                  <a:srgbClr val="45808B"/>
                </a:solidFill>
                <a:latin typeface="Calibri" panose="020F0502020204030204" pitchFamily="34" charset="0"/>
                <a:ea typeface="Open Sans" panose="020B0606030504020204" pitchFamily="34" charset="0"/>
                <a:cs typeface="Calibri" panose="020F0502020204030204" pitchFamily="34" charset="0"/>
              </a:rPr>
              <a:t>Why culturally safe birthing is preventive heath care </a:t>
            </a:r>
            <a:endParaRPr lang="en-ID" sz="2800" b="1" dirty="0">
              <a:solidFill>
                <a:srgbClr val="45808B"/>
              </a:solidFill>
              <a:latin typeface="Calibri" panose="020F0502020204030204" pitchFamily="34" charset="0"/>
              <a:ea typeface="Open Sans" panose="020B0606030504020204" pitchFamily="34" charset="0"/>
              <a:cs typeface="Calibri" panose="020F0502020204030204" pitchFamily="34" charset="0"/>
            </a:endParaRPr>
          </a:p>
        </p:txBody>
      </p:sp>
      <p:sp>
        <p:nvSpPr>
          <p:cNvPr id="14" name="TextBox 13">
            <a:extLst>
              <a:ext uri="{FF2B5EF4-FFF2-40B4-BE49-F238E27FC236}">
                <a16:creationId xmlns:a16="http://schemas.microsoft.com/office/drawing/2014/main" id="{6E0D4C2D-1A19-016D-1AD6-08F7248516A3}"/>
              </a:ext>
            </a:extLst>
          </p:cNvPr>
          <p:cNvSpPr txBox="1"/>
          <p:nvPr/>
        </p:nvSpPr>
        <p:spPr>
          <a:xfrm>
            <a:off x="980101" y="1505849"/>
            <a:ext cx="8266097" cy="707886"/>
          </a:xfrm>
          <a:prstGeom prst="rect">
            <a:avLst/>
          </a:prstGeom>
          <a:noFill/>
        </p:spPr>
        <p:txBody>
          <a:bodyPr wrap="square" rtlCol="0">
            <a:spAutoFit/>
          </a:bodyPr>
          <a:lstStyle/>
          <a:p>
            <a:r>
              <a:rPr lang="en-US" sz="2000" b="1" dirty="0">
                <a:solidFill>
                  <a:srgbClr val="A54C0F"/>
                </a:solidFill>
              </a:rPr>
              <a:t>Key maternal outcomes data over decades shows the need for a culturally responsive model providing midwifery continuity of care.</a:t>
            </a:r>
          </a:p>
        </p:txBody>
      </p:sp>
      <p:sp>
        <p:nvSpPr>
          <p:cNvPr id="16" name="TextBox 15">
            <a:extLst>
              <a:ext uri="{FF2B5EF4-FFF2-40B4-BE49-F238E27FC236}">
                <a16:creationId xmlns:a16="http://schemas.microsoft.com/office/drawing/2014/main" id="{02D9191F-EA05-69A3-0A6C-878D59DA6565}"/>
              </a:ext>
            </a:extLst>
          </p:cNvPr>
          <p:cNvSpPr txBox="1"/>
          <p:nvPr/>
        </p:nvSpPr>
        <p:spPr>
          <a:xfrm>
            <a:off x="980100" y="2213735"/>
            <a:ext cx="8163900" cy="2646878"/>
          </a:xfrm>
          <a:prstGeom prst="rect">
            <a:avLst/>
          </a:prstGeom>
          <a:noFill/>
        </p:spPr>
        <p:txBody>
          <a:bodyPr wrap="square" rtlCol="0">
            <a:spAutoFit/>
          </a:bodyPr>
          <a:lstStyle/>
          <a:p>
            <a:pPr marL="342900" indent="-342900">
              <a:spcBef>
                <a:spcPts val="800"/>
              </a:spcBef>
              <a:buFont typeface="Arial" panose="020B0604020202020204" pitchFamily="34" charset="0"/>
              <a:buChar char="•"/>
            </a:pPr>
            <a:r>
              <a:rPr lang="en-AU" dirty="0"/>
              <a:t>Birthweight</a:t>
            </a:r>
          </a:p>
          <a:p>
            <a:pPr marL="342900" indent="-342900">
              <a:spcBef>
                <a:spcPts val="800"/>
              </a:spcBef>
              <a:buFont typeface="Arial" panose="020B0604020202020204" pitchFamily="34" charset="0"/>
              <a:buChar char="•"/>
            </a:pPr>
            <a:r>
              <a:rPr lang="en-AU" dirty="0"/>
              <a:t>Pre-term labour</a:t>
            </a:r>
          </a:p>
          <a:p>
            <a:pPr marL="342900" indent="-342900">
              <a:spcBef>
                <a:spcPts val="800"/>
              </a:spcBef>
              <a:buFont typeface="Arial" panose="020B0604020202020204" pitchFamily="34" charset="0"/>
              <a:buChar char="•"/>
            </a:pPr>
            <a:r>
              <a:rPr lang="en-AU" dirty="0"/>
              <a:t>Tobacco and Alcohol consumption in pregnancy</a:t>
            </a:r>
          </a:p>
          <a:p>
            <a:pPr marL="342900" indent="-342900">
              <a:spcBef>
                <a:spcPts val="800"/>
              </a:spcBef>
              <a:buFont typeface="Arial" panose="020B0604020202020204" pitchFamily="34" charset="0"/>
              <a:buChar char="•"/>
            </a:pPr>
            <a:r>
              <a:rPr lang="en-AU" dirty="0"/>
              <a:t>Births in hospital</a:t>
            </a:r>
          </a:p>
          <a:p>
            <a:pPr marL="342900" indent="-342900">
              <a:spcBef>
                <a:spcPts val="800"/>
              </a:spcBef>
              <a:buFont typeface="Arial" panose="020B0604020202020204" pitchFamily="34" charset="0"/>
              <a:buChar char="•"/>
            </a:pPr>
            <a:r>
              <a:rPr lang="en-AU" dirty="0"/>
              <a:t>Teen pregnancies</a:t>
            </a:r>
          </a:p>
          <a:p>
            <a:pPr marL="342900" indent="-342900">
              <a:spcBef>
                <a:spcPts val="800"/>
              </a:spcBef>
              <a:buFont typeface="Arial" panose="020B0604020202020204" pitchFamily="34" charset="0"/>
              <a:buChar char="•"/>
            </a:pPr>
            <a:r>
              <a:rPr lang="en-AU" dirty="0"/>
              <a:t>Overall life expectancy</a:t>
            </a:r>
          </a:p>
          <a:p>
            <a:pPr marL="800100" lvl="1" indent="-342900">
              <a:spcBef>
                <a:spcPts val="800"/>
              </a:spcBef>
              <a:buFont typeface="Arial" panose="020B0604020202020204" pitchFamily="34" charset="0"/>
              <a:buChar char="•"/>
            </a:pPr>
            <a:endParaRPr lang="en-US" dirty="0"/>
          </a:p>
        </p:txBody>
      </p:sp>
    </p:spTree>
    <p:extLst>
      <p:ext uri="{BB962C8B-B14F-4D97-AF65-F5344CB8AC3E}">
        <p14:creationId xmlns:p14="http://schemas.microsoft.com/office/powerpoint/2010/main" val="3642236488"/>
      </p:ext>
    </p:extLst>
  </p:cSld>
  <p:clrMapOvr>
    <a:masterClrMapping/>
  </p:clrMapOvr>
</p:sld>
</file>

<file path=ppt/theme/theme1.xml><?xml version="1.0" encoding="utf-8"?>
<a:theme xmlns:a="http://schemas.openxmlformats.org/drawingml/2006/main" name="Tema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2">
            <a:lumMod val="50000"/>
          </a:schemeClr>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Congress Presentation CQI Collaborative - Donna Ah Chee" id="{EA54F991-F64E-444E-8199-31B44C75337C}" vid="{E3C22C2C-E433-47BC-9CB4-E4E09D35EC2F}"/>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ema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AEE87E0FC5A1664E96A3A3667B83069C" ma:contentTypeVersion="15" ma:contentTypeDescription="Create a new document." ma:contentTypeScope="" ma:versionID="19dabc5626ace9f71435a5afcaba9c1f">
  <xsd:schema xmlns:xsd="http://www.w3.org/2001/XMLSchema" xmlns:xs="http://www.w3.org/2001/XMLSchema" xmlns:p="http://schemas.microsoft.com/office/2006/metadata/properties" xmlns:ns2="286a54d3-de9c-4d34-8307-1f9300af38e3" xmlns:ns3="68047a9d-360c-44af-a01d-2904a294c695" targetNamespace="http://schemas.microsoft.com/office/2006/metadata/properties" ma:root="true" ma:fieldsID="8e3710064795851d42f78a3aefae6e18" ns2:_="" ns3:_="">
    <xsd:import namespace="286a54d3-de9c-4d34-8307-1f9300af38e3"/>
    <xsd:import namespace="68047a9d-360c-44af-a01d-2904a294c695"/>
    <xsd:element name="properties">
      <xsd:complexType>
        <xsd:sequence>
          <xsd:element name="documentManagement">
            <xsd:complexType>
              <xsd:all>
                <xsd:element ref="ns2:MediaServiceMetadata" minOccurs="0"/>
                <xsd:element ref="ns2:MediaServiceFastMetadata"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2:MediaServiceDateTaken" minOccurs="0"/>
                <xsd:element ref="ns2:MediaLengthInSeconds" minOccurs="0"/>
                <xsd:element ref="ns2:MediaServiceLocation" minOccurs="0"/>
                <xsd:element ref="ns3:SharedWithUsers" minOccurs="0"/>
                <xsd:element ref="ns3:SharedWithDetails"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86a54d3-de9c-4d34-8307-1f9300af38e3"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lcf76f155ced4ddcb4097134ff3c332f" ma:index="11" nillable="true" ma:taxonomy="true" ma:internalName="lcf76f155ced4ddcb4097134ff3c332f" ma:taxonomyFieldName="MediaServiceImageTags" ma:displayName="Image Tags" ma:readOnly="false" ma:fieldId="{5cf76f15-5ced-4ddc-b409-7134ff3c332f}" ma:taxonomyMulti="true" ma:sspId="3b2619d2-a073-499d-ba74-f7e3c92fb795" ma:termSetId="09814cd3-568e-fe90-9814-8d621ff8fb84" ma:anchorId="fba54fb3-c3e1-fe81-a776-ca4b69148c4d" ma:open="true" ma:isKeyword="false">
      <xsd:complexType>
        <xsd:sequence>
          <xsd:element ref="pc:Terms" minOccurs="0" maxOccurs="1"/>
        </xsd:sequence>
      </xsd:complex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DateTaken" ma:index="16" nillable="true" ma:displayName="MediaServiceDateTaken" ma:hidden="true" ma:indexed="true" ma:internalName="MediaServiceDateTaken" ma:readOnly="true">
      <xsd:simpleType>
        <xsd:restriction base="dms:Text"/>
      </xsd:simpleType>
    </xsd:element>
    <xsd:element name="MediaLengthInSeconds" ma:index="17" nillable="true" ma:displayName="MediaLengthInSeconds" ma:hidden="true" ma:internalName="MediaLengthInSeconds" ma:readOnly="true">
      <xsd:simpleType>
        <xsd:restriction base="dms:Unknown"/>
      </xsd:simpleType>
    </xsd:element>
    <xsd:element name="MediaServiceLocation" ma:index="18" nillable="true" ma:displayName="Location" ma:indexed="true" ma:internalName="MediaServiceLocation" ma:readOnly="true">
      <xsd:simpleType>
        <xsd:restriction base="dms:Text"/>
      </xsd:simpleType>
    </xsd:element>
    <xsd:element name="MediaServiceObjectDetectorVersions" ma:index="21" nillable="true" ma:displayName="MediaServiceObjectDetectorVersions" ma:hidden="true" ma:indexed="true" ma:internalName="MediaServiceObjectDetectorVersions" ma:readOnly="true">
      <xsd:simpleType>
        <xsd:restriction base="dms:Text"/>
      </xsd:simpleType>
    </xsd:element>
    <xsd:element name="MediaServiceSearchProperties" ma:index="22"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68047a9d-360c-44af-a01d-2904a294c695" elementFormDefault="qualified">
    <xsd:import namespace="http://schemas.microsoft.com/office/2006/documentManagement/types"/>
    <xsd:import namespace="http://schemas.microsoft.com/office/infopath/2007/PartnerControls"/>
    <xsd:element name="TaxCatchAll" ma:index="12" nillable="true" ma:displayName="Taxonomy Catch All Column" ma:hidden="true" ma:list="{dc82dd24-a652-4440-b837-566d5a3ab35c}" ma:internalName="TaxCatchAll" ma:showField="CatchAllData" ma:web="68047a9d-360c-44af-a01d-2904a294c695">
      <xsd:complexType>
        <xsd:complexContent>
          <xsd:extension base="dms:MultiChoiceLookup">
            <xsd:sequence>
              <xsd:element name="Value" type="dms:Lookup" maxOccurs="unbounded" minOccurs="0" nillable="true"/>
            </xsd:sequence>
          </xsd:extension>
        </xsd:complexContent>
      </xsd:complexType>
    </xsd:element>
    <xsd:element name="SharedWithUsers" ma:index="19"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0"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SharedWithUsers xmlns="68047a9d-360c-44af-a01d-2904a294c695">
      <UserInfo>
        <DisplayName>Joeleen Brown</DisplayName>
        <AccountId>710</AccountId>
        <AccountType/>
      </UserInfo>
      <UserInfo>
        <DisplayName>Jessica Thatcher</DisplayName>
        <AccountId>1256</AccountId>
        <AccountType/>
      </UserInfo>
    </SharedWithUsers>
    <lcf76f155ced4ddcb4097134ff3c332f xmlns="286a54d3-de9c-4d34-8307-1f9300af38e3">
      <Terms xmlns="http://schemas.microsoft.com/office/infopath/2007/PartnerControls"/>
    </lcf76f155ced4ddcb4097134ff3c332f>
    <TaxCatchAll xmlns="68047a9d-360c-44af-a01d-2904a294c695" xsi:nil="true"/>
  </documentManagement>
</p:properties>
</file>

<file path=customXml/itemProps1.xml><?xml version="1.0" encoding="utf-8"?>
<ds:datastoreItem xmlns:ds="http://schemas.openxmlformats.org/officeDocument/2006/customXml" ds:itemID="{BE543B4C-E23B-4A4D-939A-B78436C09689}"/>
</file>

<file path=customXml/itemProps2.xml><?xml version="1.0" encoding="utf-8"?>
<ds:datastoreItem xmlns:ds="http://schemas.openxmlformats.org/officeDocument/2006/customXml" ds:itemID="{A9B96F5A-92D6-4862-BF2C-E7D6748C0EDC}">
  <ds:schemaRefs>
    <ds:schemaRef ds:uri="http://schemas.microsoft.com/sharepoint/v3/contenttype/forms"/>
  </ds:schemaRefs>
</ds:datastoreItem>
</file>

<file path=customXml/itemProps3.xml><?xml version="1.0" encoding="utf-8"?>
<ds:datastoreItem xmlns:ds="http://schemas.openxmlformats.org/officeDocument/2006/customXml" ds:itemID="{B743C4DA-E450-401D-92E4-941280B97384}">
  <ds:schemaRefs>
    <ds:schemaRef ds:uri="http://purl.org/dc/elements/1.1/"/>
    <ds:schemaRef ds:uri="http://schemas.microsoft.com/office/infopath/2007/PartnerControls"/>
    <ds:schemaRef ds:uri="http://schemas.openxmlformats.org/package/2006/metadata/core-properties"/>
    <ds:schemaRef ds:uri="http://www.w3.org/XML/1998/namespace"/>
    <ds:schemaRef ds:uri="16a409cf-a396-47ff-8938-6ebf0b1b4a81"/>
    <ds:schemaRef ds:uri="http://purl.org/dc/terms/"/>
    <ds:schemaRef ds:uri="http://schemas.microsoft.com/office/2006/metadata/properties"/>
    <ds:schemaRef ds:uri="c3cda6a4-f773-410c-a41a-ec3869a56011"/>
    <ds:schemaRef ds:uri="http://schemas.microsoft.com/office/2006/documentManagement/types"/>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Congress Presentation CQI Collaborative - Donna Ah Chee</Template>
  <TotalTime>757</TotalTime>
  <Words>1765</Words>
  <Application>Microsoft Office PowerPoint</Application>
  <PresentationFormat>Widescreen</PresentationFormat>
  <Paragraphs>181</Paragraphs>
  <Slides>35</Slides>
  <Notes>21</Notes>
  <HiddenSlides>0</HiddenSlides>
  <MMClips>0</MMClips>
  <ScaleCrop>false</ScaleCrop>
  <HeadingPairs>
    <vt:vector size="4" baseType="variant">
      <vt:variant>
        <vt:lpstr>Theme</vt:lpstr>
      </vt:variant>
      <vt:variant>
        <vt:i4>1</vt:i4>
      </vt:variant>
      <vt:variant>
        <vt:lpstr>Slide Titles</vt:lpstr>
      </vt:variant>
      <vt:variant>
        <vt:i4>35</vt:i4>
      </vt:variant>
    </vt:vector>
  </HeadingPairs>
  <TitlesOfParts>
    <vt:vector size="36" baseType="lpstr">
      <vt:lpstr>Tema Office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Central Australian Aboriginal Congress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Emma Delahunty</dc:creator>
  <cp:lastModifiedBy>Emma Delahunty</cp:lastModifiedBy>
  <cp:revision>33</cp:revision>
  <dcterms:created xsi:type="dcterms:W3CDTF">2024-09-30T00:06:47Z</dcterms:created>
  <dcterms:modified xsi:type="dcterms:W3CDTF">2024-10-07T00:34:42Z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0x01010061646030779B554CA5BD001860B1D0E2</vt:lpwstr>
  </property>
  <property fmtid="{D5CDD505-2E9C-101B-9397-08002B2CF9AE}" pid="3" name="MediaServiceImageTags">
    <vt:lpwstr/>
  </property>
</Properties>
</file>